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57"/>
  </p:notesMasterIdLst>
  <p:sldIdLst>
    <p:sldId id="256" r:id="rId2"/>
    <p:sldId id="349" r:id="rId3"/>
    <p:sldId id="359" r:id="rId4"/>
    <p:sldId id="397" r:id="rId5"/>
    <p:sldId id="266" r:id="rId6"/>
    <p:sldId id="404" r:id="rId7"/>
    <p:sldId id="392" r:id="rId8"/>
    <p:sldId id="401" r:id="rId9"/>
    <p:sldId id="403" r:id="rId10"/>
    <p:sldId id="463" r:id="rId11"/>
    <p:sldId id="464" r:id="rId12"/>
    <p:sldId id="465" r:id="rId13"/>
    <p:sldId id="382" r:id="rId14"/>
    <p:sldId id="369" r:id="rId15"/>
    <p:sldId id="451" r:id="rId16"/>
    <p:sldId id="452" r:id="rId17"/>
    <p:sldId id="453" r:id="rId18"/>
    <p:sldId id="454" r:id="rId19"/>
    <p:sldId id="455" r:id="rId20"/>
    <p:sldId id="405" r:id="rId21"/>
    <p:sldId id="407" r:id="rId22"/>
    <p:sldId id="422" r:id="rId23"/>
    <p:sldId id="423" r:id="rId24"/>
    <p:sldId id="426" r:id="rId25"/>
    <p:sldId id="409" r:id="rId26"/>
    <p:sldId id="418" r:id="rId27"/>
    <p:sldId id="424" r:id="rId28"/>
    <p:sldId id="425" r:id="rId29"/>
    <p:sldId id="413" r:id="rId30"/>
    <p:sldId id="419" r:id="rId31"/>
    <p:sldId id="414" r:id="rId32"/>
    <p:sldId id="456" r:id="rId33"/>
    <p:sldId id="457" r:id="rId34"/>
    <p:sldId id="458" r:id="rId35"/>
    <p:sldId id="460" r:id="rId36"/>
    <p:sldId id="461" r:id="rId37"/>
    <p:sldId id="370" r:id="rId38"/>
    <p:sldId id="445" r:id="rId39"/>
    <p:sldId id="416" r:id="rId40"/>
    <p:sldId id="439" r:id="rId41"/>
    <p:sldId id="459" r:id="rId42"/>
    <p:sldId id="441" r:id="rId43"/>
    <p:sldId id="428" r:id="rId44"/>
    <p:sldId id="442" r:id="rId45"/>
    <p:sldId id="443" r:id="rId46"/>
    <p:sldId id="435" r:id="rId47"/>
    <p:sldId id="444" r:id="rId48"/>
    <p:sldId id="446" r:id="rId49"/>
    <p:sldId id="436" r:id="rId50"/>
    <p:sldId id="447" r:id="rId51"/>
    <p:sldId id="283" r:id="rId52"/>
    <p:sldId id="421" r:id="rId53"/>
    <p:sldId id="462" r:id="rId54"/>
    <p:sldId id="362" r:id="rId55"/>
    <p:sldId id="383" r:id="rId56"/>
  </p:sldIdLst>
  <p:sldSz cx="9144000" cy="5143500" type="screen16x9"/>
  <p:notesSz cx="6858000" cy="9144000"/>
  <p:embeddedFontLst>
    <p:embeddedFont>
      <p:font typeface="Abadi Extra Light" panose="020B0204020104020204" pitchFamily="34" charset="0"/>
      <p:regular r:id="rId58"/>
    </p:embeddedFont>
    <p:embeddedFont>
      <p:font typeface="Anaheim" panose="020B0600000101010101" charset="0"/>
      <p:regular r:id="rId59"/>
    </p:embeddedFont>
    <p:embeddedFont>
      <p:font typeface="Anton" panose="020B0600000101010101" charset="0"/>
      <p:regular r:id="rId60"/>
    </p:embeddedFont>
    <p:embeddedFont>
      <p:font typeface="DM Sans" panose="020B0600000101010101" charset="0"/>
      <p:regular r:id="rId61"/>
      <p:bold r:id="rId62"/>
      <p:italic r:id="rId63"/>
      <p:boldItalic r:id="rId64"/>
    </p:embeddedFont>
    <p:embeddedFont>
      <p:font typeface="HY견고딕" panose="02030600000101010101" pitchFamily="18" charset="-127"/>
      <p:regular r:id="rId65"/>
    </p:embeddedFont>
    <p:embeddedFont>
      <p:font typeface="HY헤드라인M" panose="02030600000101010101" pitchFamily="18" charset="-127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혜영 손" initials="혜손" lastIdx="1" clrIdx="0">
    <p:extLst>
      <p:ext uri="{19B8F6BF-5375-455C-9EA6-DF929625EA0E}">
        <p15:presenceInfo xmlns:p15="http://schemas.microsoft.com/office/powerpoint/2012/main" userId="c0454ea9f8f1c9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EAB"/>
    <a:srgbClr val="FEFEFE"/>
    <a:srgbClr val="7CBAF0"/>
    <a:srgbClr val="33CC33"/>
    <a:srgbClr val="DB91D0"/>
    <a:srgbClr val="E389D6"/>
    <a:srgbClr val="99FF66"/>
    <a:srgbClr val="73F9CC"/>
    <a:srgbClr val="D5896F"/>
    <a:srgbClr val="ED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A83249-941B-4179-B987-3D7A82223110}" v="12" dt="2021-05-27T16:15:12.534"/>
  </p1510:revLst>
</p1510:revInfo>
</file>

<file path=ppt/tableStyles.xml><?xml version="1.0" encoding="utf-8"?>
<a:tblStyleLst xmlns:a="http://schemas.openxmlformats.org/drawingml/2006/main" def="{8A27BAD1-644E-4A1E-93A6-A62255C87795}">
  <a:tblStyle styleId="{8A27BAD1-644E-4A1E-93A6-A62255C877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79059" autoAdjust="0"/>
  </p:normalViewPr>
  <p:slideViewPr>
    <p:cSldViewPr snapToGrid="0">
      <p:cViewPr varScale="1">
        <p:scale>
          <a:sx n="119" d="100"/>
          <a:sy n="119" d="100"/>
        </p:scale>
        <p:origin x="9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F22612-CE72-4C47-A093-0D9BBDFA33A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D336061-E987-4393-BD73-A416E1A25644}">
      <dgm:prSet phldrT="[텍스트]" custT="1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sz="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        </a:t>
          </a:r>
          <a:r>
            <a:rPr lang="en-US" altLang="ko-KR" sz="8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Middle</a:t>
          </a:r>
          <a:r>
            <a:rPr lang="en-US" altLang="ko-KR" sz="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-</a:t>
          </a:r>
          <a:r>
            <a:rPr lang="en-US" altLang="ko-KR" sz="8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ware Validation Image</a:t>
          </a:r>
          <a:endParaRPr lang="ko-KR" altLang="en-US" sz="850" dirty="0">
            <a:solidFill>
              <a:schemeClr val="bg1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D46631B1-C77E-4C5E-85E1-FB4791F573B3}" type="parTrans" cxnId="{A6381D1D-B3DA-48BD-9738-476EF70788C3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CC9B89CF-0120-4FEB-9D3D-03EBA415BFF4}" type="sibTrans" cxnId="{A6381D1D-B3DA-48BD-9738-476EF70788C3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B6B548BD-0023-4BEA-9D62-6CEB6F2C79C1}">
      <dgm:prSet phldrT="[텍스트]"/>
      <dgm:spPr>
        <a:solidFill>
          <a:srgbClr val="FEFEFE">
            <a:alpha val="90000"/>
          </a:srgbClr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Interceptors</a:t>
          </a:r>
          <a:endParaRPr lang="ko-KR" altLang="en-US" dirty="0">
            <a:solidFill>
              <a:schemeClr val="tx2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E6F71698-7CB6-42FE-91C2-BA303309FB08}" type="parTrans" cxnId="{9AFD760E-5F4D-4AA6-A169-576F28548452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31DD184B-E9CC-4600-B1E3-6DF619D1CE50}" type="sibTrans" cxnId="{9AFD760E-5F4D-4AA6-A169-576F28548452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46B6FDC7-A7B0-4E49-836C-45AE5B278124}">
      <dgm:prSet phldrT="[텍스트]" custT="1"/>
      <dgm:spPr/>
      <dgm:t>
        <a:bodyPr/>
        <a:lstStyle/>
        <a:p>
          <a:pPr latinLnBrk="1"/>
          <a:r>
            <a:rPr lang="en-US" altLang="ko-KR" sz="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        </a:t>
          </a:r>
          <a:r>
            <a:rPr lang="en-US" altLang="ko-KR" sz="1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Routing</a:t>
          </a:r>
          <a:endParaRPr lang="ko-KR" altLang="en-US" sz="800" dirty="0">
            <a:solidFill>
              <a:schemeClr val="bg1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3E60386C-1326-4EF1-BAF3-1C1FF47CE0F9}" type="parTrans" cxnId="{C23CB2DA-9BBF-414C-AC7F-B44642161475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F984294F-82E4-4027-840A-70AA2AA4474C}" type="sibTrans" cxnId="{C23CB2DA-9BBF-414C-AC7F-B44642161475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FBC23753-EEC6-4E2F-A413-9A3D31AD180C}">
      <dgm:prSet phldrT="[텍스트]"/>
      <dgm:spPr>
        <a:solidFill>
          <a:srgbClr val="FEFEFE">
            <a:alpha val="90000"/>
          </a:srgbClr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Controller</a:t>
          </a:r>
          <a:endParaRPr lang="ko-KR" altLang="en-US" dirty="0">
            <a:solidFill>
              <a:schemeClr val="tx2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A1847799-048B-4B40-8B80-D0F653471FCE}" type="parTrans" cxnId="{B64E8D6B-1779-4EF9-93AF-CB9E27CA3851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2A2E89F8-7B15-4B93-A02F-0643166C166E}" type="sibTrans" cxnId="{B64E8D6B-1779-4EF9-93AF-CB9E27CA3851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D4C4D28-DA23-4513-91FE-AF1B0FC05F28}">
      <dgm:prSet custT="1"/>
      <dgm:spPr/>
      <dgm:t>
        <a:bodyPr/>
        <a:lstStyle/>
        <a:p>
          <a:pPr latinLnBrk="1"/>
          <a:r>
            <a:rPr lang="en-US" altLang="ko-KR" sz="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            </a:t>
          </a:r>
          <a:r>
            <a:rPr lang="en-US" altLang="ko-KR" sz="9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Class Business-logic</a:t>
          </a:r>
          <a:endParaRPr lang="ko-KR" altLang="en-US" sz="800" dirty="0">
            <a:solidFill>
              <a:schemeClr val="bg1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C8B225AC-6838-45AD-8927-D326D3CC8377}" type="parTrans" cxnId="{0B62D400-F1DB-4C9E-AC1E-CE835DF8B3DA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C6592DC6-0EB4-44F1-82B4-46937016356E}" type="sibTrans" cxnId="{0B62D400-F1DB-4C9E-AC1E-CE835DF8B3DA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A33034A9-5D49-49CA-A702-A0A665307B5B}">
      <dgm:prSet/>
      <dgm:spPr>
        <a:solidFill>
          <a:srgbClr val="FEFEFE">
            <a:alpha val="90000"/>
          </a:srgbClr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Service</a:t>
          </a:r>
          <a:endParaRPr lang="ko-KR" altLang="en-US" dirty="0">
            <a:solidFill>
              <a:schemeClr val="tx2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FA853049-CA13-40E9-966C-6E9B5781CDEA}" type="parTrans" cxnId="{1AB6FBCD-0962-4630-8CF4-324A868205B8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4173A79E-068D-4290-BCCC-47CAA274ECFB}" type="sibTrans" cxnId="{1AB6FBCD-0962-4630-8CF4-324A868205B8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9620EBB7-E001-4F85-B42D-FFB153582CC6}">
      <dgm:prSet custT="1"/>
      <dgm:spPr/>
      <dgm:t>
        <a:bodyPr/>
        <a:lstStyle/>
        <a:p>
          <a:pPr latinLnBrk="1"/>
          <a:r>
            <a:rPr lang="en-US" altLang="ko-KR" sz="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             </a:t>
          </a:r>
          <a:r>
            <a:rPr lang="en-US" altLang="ko-KR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ORM </a:t>
          </a:r>
          <a:r>
            <a:rPr lang="en-US" altLang="ko-KR" sz="1050" dirty="0" err="1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sql</a:t>
          </a:r>
          <a:r>
            <a:rPr lang="en-US" altLang="ko-KR" sz="10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 query</a:t>
          </a:r>
          <a:endParaRPr lang="ko-KR" altLang="en-US" sz="800" dirty="0">
            <a:solidFill>
              <a:schemeClr val="bg1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9CBEC3EA-C409-49D2-8412-FAA68D5B8DF7}" type="parTrans" cxnId="{AFE2031F-067B-4DCD-9F5C-D64F8911B569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72E40A4B-3AB2-43FC-B438-77E25ACB8FA2}" type="sibTrans" cxnId="{AFE2031F-067B-4DCD-9F5C-D64F8911B569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E8A65B7-A3FE-4519-9CB2-5B503F639960}">
      <dgm:prSet/>
      <dgm:spPr>
        <a:solidFill>
          <a:srgbClr val="FEFEFE">
            <a:alpha val="90000"/>
          </a:srgbClr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Repository</a:t>
          </a:r>
          <a:endParaRPr lang="ko-KR" altLang="en-US" dirty="0">
            <a:solidFill>
              <a:schemeClr val="tx2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A213EF6D-206C-45D7-BF0D-7168D50F6C72}" type="parTrans" cxnId="{D4EB1C49-887B-483B-A306-99B52C70BC8C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2A6D58DD-7A5F-4646-BBE1-0F2F450053C2}" type="sibTrans" cxnId="{D4EB1C49-887B-483B-A306-99B52C70BC8C}">
      <dgm:prSet/>
      <dgm:spPr/>
      <dgm:t>
        <a:bodyPr/>
        <a:lstStyle/>
        <a:p>
          <a:pPr latinLnBrk="1"/>
          <a:endParaRPr lang="ko-KR" altLang="en-US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9969FB12-994A-4A83-9360-DE050C5D4374}" type="pres">
      <dgm:prSet presAssocID="{50F22612-CE72-4C47-A093-0D9BBDFA33A2}" presName="linearFlow" presStyleCnt="0">
        <dgm:presLayoutVars>
          <dgm:dir/>
          <dgm:animLvl val="lvl"/>
          <dgm:resizeHandles val="exact"/>
        </dgm:presLayoutVars>
      </dgm:prSet>
      <dgm:spPr/>
    </dgm:pt>
    <dgm:pt modelId="{DC71EEA5-87C4-41B2-B61E-A4946B9C3CFD}" type="pres">
      <dgm:prSet presAssocID="{4D336061-E987-4393-BD73-A416E1A25644}" presName="composite" presStyleCnt="0"/>
      <dgm:spPr/>
    </dgm:pt>
    <dgm:pt modelId="{95C8FCFC-B746-4B84-AA9C-31EBA12F51BC}" type="pres">
      <dgm:prSet presAssocID="{4D336061-E987-4393-BD73-A416E1A256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30AF3F4-CAA5-4BFC-845F-86DEBAB4F88E}" type="pres">
      <dgm:prSet presAssocID="{4D336061-E987-4393-BD73-A416E1A25644}" presName="descendantText" presStyleLbl="alignAcc1" presStyleIdx="0" presStyleCnt="4">
        <dgm:presLayoutVars>
          <dgm:bulletEnabled val="1"/>
        </dgm:presLayoutVars>
      </dgm:prSet>
      <dgm:spPr/>
    </dgm:pt>
    <dgm:pt modelId="{B5A9F4E4-6914-4F00-9BCB-57D5581E30A9}" type="pres">
      <dgm:prSet presAssocID="{CC9B89CF-0120-4FEB-9D3D-03EBA415BFF4}" presName="sp" presStyleCnt="0"/>
      <dgm:spPr/>
    </dgm:pt>
    <dgm:pt modelId="{D42E24A5-6E3F-4C06-ACDB-253F8150EC99}" type="pres">
      <dgm:prSet presAssocID="{46B6FDC7-A7B0-4E49-836C-45AE5B278124}" presName="composite" presStyleCnt="0"/>
      <dgm:spPr/>
    </dgm:pt>
    <dgm:pt modelId="{546696FF-A3D8-47A5-B9FC-89513699BACD}" type="pres">
      <dgm:prSet presAssocID="{46B6FDC7-A7B0-4E49-836C-45AE5B27812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919C543-EA51-478D-8487-E7831AB67273}" type="pres">
      <dgm:prSet presAssocID="{46B6FDC7-A7B0-4E49-836C-45AE5B278124}" presName="descendantText" presStyleLbl="alignAcc1" presStyleIdx="1" presStyleCnt="4">
        <dgm:presLayoutVars>
          <dgm:bulletEnabled val="1"/>
        </dgm:presLayoutVars>
      </dgm:prSet>
      <dgm:spPr/>
    </dgm:pt>
    <dgm:pt modelId="{6E7D7451-AC63-4AE8-844C-D9638571750E}" type="pres">
      <dgm:prSet presAssocID="{F984294F-82E4-4027-840A-70AA2AA4474C}" presName="sp" presStyleCnt="0"/>
      <dgm:spPr/>
    </dgm:pt>
    <dgm:pt modelId="{A3A5514B-69F5-4616-A86B-56969FC8FB42}" type="pres">
      <dgm:prSet presAssocID="{0D4C4D28-DA23-4513-91FE-AF1B0FC05F28}" presName="composite" presStyleCnt="0"/>
      <dgm:spPr/>
    </dgm:pt>
    <dgm:pt modelId="{BCEBBBE5-69D8-4A0A-9859-8F0ED4ECB824}" type="pres">
      <dgm:prSet presAssocID="{0D4C4D28-DA23-4513-91FE-AF1B0FC05F2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33074E5-D3DD-4FA3-AF77-317EC4013B57}" type="pres">
      <dgm:prSet presAssocID="{0D4C4D28-DA23-4513-91FE-AF1B0FC05F28}" presName="descendantText" presStyleLbl="alignAcc1" presStyleIdx="2" presStyleCnt="4">
        <dgm:presLayoutVars>
          <dgm:bulletEnabled val="1"/>
        </dgm:presLayoutVars>
      </dgm:prSet>
      <dgm:spPr/>
    </dgm:pt>
    <dgm:pt modelId="{286BCE1F-586A-47CF-80FE-92A16B0B03D2}" type="pres">
      <dgm:prSet presAssocID="{C6592DC6-0EB4-44F1-82B4-46937016356E}" presName="sp" presStyleCnt="0"/>
      <dgm:spPr/>
    </dgm:pt>
    <dgm:pt modelId="{3BB557E5-8351-4F49-BE95-B17CD5BEC0DD}" type="pres">
      <dgm:prSet presAssocID="{9620EBB7-E001-4F85-B42D-FFB153582CC6}" presName="composite" presStyleCnt="0"/>
      <dgm:spPr/>
    </dgm:pt>
    <dgm:pt modelId="{820E98A9-1206-4AAD-9B9A-C16DB4F2A931}" type="pres">
      <dgm:prSet presAssocID="{9620EBB7-E001-4F85-B42D-FFB153582CC6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354FFC3-04A5-4053-A0A3-D6CE9D6BCD64}" type="pres">
      <dgm:prSet presAssocID="{9620EBB7-E001-4F85-B42D-FFB153582CC6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B62D400-F1DB-4C9E-AC1E-CE835DF8B3DA}" srcId="{50F22612-CE72-4C47-A093-0D9BBDFA33A2}" destId="{0D4C4D28-DA23-4513-91FE-AF1B0FC05F28}" srcOrd="2" destOrd="0" parTransId="{C8B225AC-6838-45AD-8927-D326D3CC8377}" sibTransId="{C6592DC6-0EB4-44F1-82B4-46937016356E}"/>
    <dgm:cxn modelId="{9AFD760E-5F4D-4AA6-A169-576F28548452}" srcId="{4D336061-E987-4393-BD73-A416E1A25644}" destId="{B6B548BD-0023-4BEA-9D62-6CEB6F2C79C1}" srcOrd="0" destOrd="0" parTransId="{E6F71698-7CB6-42FE-91C2-BA303309FB08}" sibTransId="{31DD184B-E9CC-4600-B1E3-6DF619D1CE50}"/>
    <dgm:cxn modelId="{A6381D1D-B3DA-48BD-9738-476EF70788C3}" srcId="{50F22612-CE72-4C47-A093-0D9BBDFA33A2}" destId="{4D336061-E987-4393-BD73-A416E1A25644}" srcOrd="0" destOrd="0" parTransId="{D46631B1-C77E-4C5E-85E1-FB4791F573B3}" sibTransId="{CC9B89CF-0120-4FEB-9D3D-03EBA415BFF4}"/>
    <dgm:cxn modelId="{AFE2031F-067B-4DCD-9F5C-D64F8911B569}" srcId="{50F22612-CE72-4C47-A093-0D9BBDFA33A2}" destId="{9620EBB7-E001-4F85-B42D-FFB153582CC6}" srcOrd="3" destOrd="0" parTransId="{9CBEC3EA-C409-49D2-8412-FAA68D5B8DF7}" sibTransId="{72E40A4B-3AB2-43FC-B438-77E25ACB8FA2}"/>
    <dgm:cxn modelId="{65316620-1FA7-4DE3-BAB0-5091AF76D7EE}" type="presOf" srcId="{0D4C4D28-DA23-4513-91FE-AF1B0FC05F28}" destId="{BCEBBBE5-69D8-4A0A-9859-8F0ED4ECB824}" srcOrd="0" destOrd="0" presId="urn:microsoft.com/office/officeart/2005/8/layout/chevron2"/>
    <dgm:cxn modelId="{D7BAAA27-FFAE-4BBB-A4A6-3991DAC5C483}" type="presOf" srcId="{9620EBB7-E001-4F85-B42D-FFB153582CC6}" destId="{820E98A9-1206-4AAD-9B9A-C16DB4F2A931}" srcOrd="0" destOrd="0" presId="urn:microsoft.com/office/officeart/2005/8/layout/chevron2"/>
    <dgm:cxn modelId="{CA250E3F-F02A-4901-8B1A-D0D1A9C7EAF6}" type="presOf" srcId="{50F22612-CE72-4C47-A093-0D9BBDFA33A2}" destId="{9969FB12-994A-4A83-9360-DE050C5D4374}" srcOrd="0" destOrd="0" presId="urn:microsoft.com/office/officeart/2005/8/layout/chevron2"/>
    <dgm:cxn modelId="{FF5C855F-5B39-4D12-B8E0-22ABF516F24A}" type="presOf" srcId="{FBC23753-EEC6-4E2F-A413-9A3D31AD180C}" destId="{8919C543-EA51-478D-8487-E7831AB67273}" srcOrd="0" destOrd="0" presId="urn:microsoft.com/office/officeart/2005/8/layout/chevron2"/>
    <dgm:cxn modelId="{B4515160-B4AC-471F-B9B3-7C37AAE37DD6}" type="presOf" srcId="{4D336061-E987-4393-BD73-A416E1A25644}" destId="{95C8FCFC-B746-4B84-AA9C-31EBA12F51BC}" srcOrd="0" destOrd="0" presId="urn:microsoft.com/office/officeart/2005/8/layout/chevron2"/>
    <dgm:cxn modelId="{D4EB1C49-887B-483B-A306-99B52C70BC8C}" srcId="{9620EBB7-E001-4F85-B42D-FFB153582CC6}" destId="{0E8A65B7-A3FE-4519-9CB2-5B503F639960}" srcOrd="0" destOrd="0" parTransId="{A213EF6D-206C-45D7-BF0D-7168D50F6C72}" sibTransId="{2A6D58DD-7A5F-4646-BBE1-0F2F450053C2}"/>
    <dgm:cxn modelId="{B64E8D6B-1779-4EF9-93AF-CB9E27CA3851}" srcId="{46B6FDC7-A7B0-4E49-836C-45AE5B278124}" destId="{FBC23753-EEC6-4E2F-A413-9A3D31AD180C}" srcOrd="0" destOrd="0" parTransId="{A1847799-048B-4B40-8B80-D0F653471FCE}" sibTransId="{2A2E89F8-7B15-4B93-A02F-0643166C166E}"/>
    <dgm:cxn modelId="{D6E0AA72-EBB2-4BD9-9DA1-4416FA9C4759}" type="presOf" srcId="{46B6FDC7-A7B0-4E49-836C-45AE5B278124}" destId="{546696FF-A3D8-47A5-B9FC-89513699BACD}" srcOrd="0" destOrd="0" presId="urn:microsoft.com/office/officeart/2005/8/layout/chevron2"/>
    <dgm:cxn modelId="{24C31A58-D27D-4C37-AAAE-41EF76B9CDBC}" type="presOf" srcId="{A33034A9-5D49-49CA-A702-A0A665307B5B}" destId="{F33074E5-D3DD-4FA3-AF77-317EC4013B57}" srcOrd="0" destOrd="0" presId="urn:microsoft.com/office/officeart/2005/8/layout/chevron2"/>
    <dgm:cxn modelId="{FD0C5D82-5CB4-4170-86BC-79683DD8C704}" type="presOf" srcId="{B6B548BD-0023-4BEA-9D62-6CEB6F2C79C1}" destId="{E30AF3F4-CAA5-4BFC-845F-86DEBAB4F88E}" srcOrd="0" destOrd="0" presId="urn:microsoft.com/office/officeart/2005/8/layout/chevron2"/>
    <dgm:cxn modelId="{99DC9FCC-5E41-48EA-B217-4FCF0F61112D}" type="presOf" srcId="{0E8A65B7-A3FE-4519-9CB2-5B503F639960}" destId="{C354FFC3-04A5-4053-A0A3-D6CE9D6BCD64}" srcOrd="0" destOrd="0" presId="urn:microsoft.com/office/officeart/2005/8/layout/chevron2"/>
    <dgm:cxn modelId="{1AB6FBCD-0962-4630-8CF4-324A868205B8}" srcId="{0D4C4D28-DA23-4513-91FE-AF1B0FC05F28}" destId="{A33034A9-5D49-49CA-A702-A0A665307B5B}" srcOrd="0" destOrd="0" parTransId="{FA853049-CA13-40E9-966C-6E9B5781CDEA}" sibTransId="{4173A79E-068D-4290-BCCC-47CAA274ECFB}"/>
    <dgm:cxn modelId="{C23CB2DA-9BBF-414C-AC7F-B44642161475}" srcId="{50F22612-CE72-4C47-A093-0D9BBDFA33A2}" destId="{46B6FDC7-A7B0-4E49-836C-45AE5B278124}" srcOrd="1" destOrd="0" parTransId="{3E60386C-1326-4EF1-BAF3-1C1FF47CE0F9}" sibTransId="{F984294F-82E4-4027-840A-70AA2AA4474C}"/>
    <dgm:cxn modelId="{5834FA61-D699-4C8A-AC3B-DA98F9E99279}" type="presParOf" srcId="{9969FB12-994A-4A83-9360-DE050C5D4374}" destId="{DC71EEA5-87C4-41B2-B61E-A4946B9C3CFD}" srcOrd="0" destOrd="0" presId="urn:microsoft.com/office/officeart/2005/8/layout/chevron2"/>
    <dgm:cxn modelId="{66B56BE0-C0E1-4DC7-89D5-A64C4D26070F}" type="presParOf" srcId="{DC71EEA5-87C4-41B2-B61E-A4946B9C3CFD}" destId="{95C8FCFC-B746-4B84-AA9C-31EBA12F51BC}" srcOrd="0" destOrd="0" presId="urn:microsoft.com/office/officeart/2005/8/layout/chevron2"/>
    <dgm:cxn modelId="{0081401A-BAB7-4156-B2BF-E4FFA06EA8DF}" type="presParOf" srcId="{DC71EEA5-87C4-41B2-B61E-A4946B9C3CFD}" destId="{E30AF3F4-CAA5-4BFC-845F-86DEBAB4F88E}" srcOrd="1" destOrd="0" presId="urn:microsoft.com/office/officeart/2005/8/layout/chevron2"/>
    <dgm:cxn modelId="{2C0991B9-18A2-4414-B089-EAA7F86EE0AD}" type="presParOf" srcId="{9969FB12-994A-4A83-9360-DE050C5D4374}" destId="{B5A9F4E4-6914-4F00-9BCB-57D5581E30A9}" srcOrd="1" destOrd="0" presId="urn:microsoft.com/office/officeart/2005/8/layout/chevron2"/>
    <dgm:cxn modelId="{A1267234-8081-44E9-BB50-E743FA34AADA}" type="presParOf" srcId="{9969FB12-994A-4A83-9360-DE050C5D4374}" destId="{D42E24A5-6E3F-4C06-ACDB-253F8150EC99}" srcOrd="2" destOrd="0" presId="urn:microsoft.com/office/officeart/2005/8/layout/chevron2"/>
    <dgm:cxn modelId="{F763D431-BE86-4DCC-A384-2E4D23CCD967}" type="presParOf" srcId="{D42E24A5-6E3F-4C06-ACDB-253F8150EC99}" destId="{546696FF-A3D8-47A5-B9FC-89513699BACD}" srcOrd="0" destOrd="0" presId="urn:microsoft.com/office/officeart/2005/8/layout/chevron2"/>
    <dgm:cxn modelId="{99069938-5C82-4613-9164-68A90C2AE59F}" type="presParOf" srcId="{D42E24A5-6E3F-4C06-ACDB-253F8150EC99}" destId="{8919C543-EA51-478D-8487-E7831AB67273}" srcOrd="1" destOrd="0" presId="urn:microsoft.com/office/officeart/2005/8/layout/chevron2"/>
    <dgm:cxn modelId="{BE61E596-25EF-4A0F-99E4-2D73A26BE8DD}" type="presParOf" srcId="{9969FB12-994A-4A83-9360-DE050C5D4374}" destId="{6E7D7451-AC63-4AE8-844C-D9638571750E}" srcOrd="3" destOrd="0" presId="urn:microsoft.com/office/officeart/2005/8/layout/chevron2"/>
    <dgm:cxn modelId="{5D39BAF7-EA9A-4F36-BCDC-390C50A5E1A2}" type="presParOf" srcId="{9969FB12-994A-4A83-9360-DE050C5D4374}" destId="{A3A5514B-69F5-4616-A86B-56969FC8FB42}" srcOrd="4" destOrd="0" presId="urn:microsoft.com/office/officeart/2005/8/layout/chevron2"/>
    <dgm:cxn modelId="{7FA73BB7-E05A-4241-AD9A-C5D3480C14EF}" type="presParOf" srcId="{A3A5514B-69F5-4616-A86B-56969FC8FB42}" destId="{BCEBBBE5-69D8-4A0A-9859-8F0ED4ECB824}" srcOrd="0" destOrd="0" presId="urn:microsoft.com/office/officeart/2005/8/layout/chevron2"/>
    <dgm:cxn modelId="{75288D7B-023B-42CA-8401-821DE2A37D08}" type="presParOf" srcId="{A3A5514B-69F5-4616-A86B-56969FC8FB42}" destId="{F33074E5-D3DD-4FA3-AF77-317EC4013B57}" srcOrd="1" destOrd="0" presId="urn:microsoft.com/office/officeart/2005/8/layout/chevron2"/>
    <dgm:cxn modelId="{C5B7D788-0D57-48A9-AE02-701420BD167D}" type="presParOf" srcId="{9969FB12-994A-4A83-9360-DE050C5D4374}" destId="{286BCE1F-586A-47CF-80FE-92A16B0B03D2}" srcOrd="5" destOrd="0" presId="urn:microsoft.com/office/officeart/2005/8/layout/chevron2"/>
    <dgm:cxn modelId="{177697B2-97D9-4F55-9E59-FC1E3FFA5793}" type="presParOf" srcId="{9969FB12-994A-4A83-9360-DE050C5D4374}" destId="{3BB557E5-8351-4F49-BE95-B17CD5BEC0DD}" srcOrd="6" destOrd="0" presId="urn:microsoft.com/office/officeart/2005/8/layout/chevron2"/>
    <dgm:cxn modelId="{A99AB981-0AC4-41DC-A445-D824FB7AB672}" type="presParOf" srcId="{3BB557E5-8351-4F49-BE95-B17CD5BEC0DD}" destId="{820E98A9-1206-4AAD-9B9A-C16DB4F2A931}" srcOrd="0" destOrd="0" presId="urn:microsoft.com/office/officeart/2005/8/layout/chevron2"/>
    <dgm:cxn modelId="{ED6470ED-3FFD-4E84-B546-5ACB3895A54D}" type="presParOf" srcId="{3BB557E5-8351-4F49-BE95-B17CD5BEC0DD}" destId="{C354FFC3-04A5-4053-A0A3-D6CE9D6BCD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8FCFC-B746-4B84-AA9C-31EBA12F51BC}">
      <dsp:nvSpPr>
        <dsp:cNvPr id="0" name=""/>
        <dsp:cNvSpPr/>
      </dsp:nvSpPr>
      <dsp:spPr>
        <a:xfrm rot="5400000">
          <a:off x="-122143" y="125634"/>
          <a:ext cx="814291" cy="570004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        </a:t>
          </a:r>
          <a:r>
            <a:rPr lang="en-US" altLang="ko-KR" sz="850" kern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Middle</a:t>
          </a:r>
          <a:r>
            <a:rPr lang="en-US" altLang="ko-KR" sz="800" kern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-</a:t>
          </a:r>
          <a:r>
            <a:rPr lang="en-US" altLang="ko-KR" sz="850" kern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ware Validation Image</a:t>
          </a:r>
          <a:endParaRPr lang="ko-KR" altLang="en-US" sz="850" kern="1200" dirty="0">
            <a:solidFill>
              <a:schemeClr val="bg1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 rot="-5400000">
        <a:off x="1" y="288492"/>
        <a:ext cx="570004" cy="244287"/>
      </dsp:txXfrm>
    </dsp:sp>
    <dsp:sp modelId="{E30AF3F4-CAA5-4BFC-845F-86DEBAB4F88E}">
      <dsp:nvSpPr>
        <dsp:cNvPr id="0" name=""/>
        <dsp:cNvSpPr/>
      </dsp:nvSpPr>
      <dsp:spPr>
        <a:xfrm rot="5400000">
          <a:off x="2466238" y="-1892743"/>
          <a:ext cx="529567" cy="4322035"/>
        </a:xfrm>
        <a:prstGeom prst="round2SameRect">
          <a:avLst/>
        </a:prstGeom>
        <a:solidFill>
          <a:srgbClr val="FEFEFE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900" kern="12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Interceptors</a:t>
          </a:r>
          <a:endParaRPr lang="ko-KR" altLang="en-US" sz="2900" kern="1200" dirty="0">
            <a:solidFill>
              <a:schemeClr val="tx2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 rot="-5400000">
        <a:off x="570005" y="29341"/>
        <a:ext cx="4296184" cy="477865"/>
      </dsp:txXfrm>
    </dsp:sp>
    <dsp:sp modelId="{546696FF-A3D8-47A5-B9FC-89513699BACD}">
      <dsp:nvSpPr>
        <dsp:cNvPr id="0" name=""/>
        <dsp:cNvSpPr/>
      </dsp:nvSpPr>
      <dsp:spPr>
        <a:xfrm rot="5400000">
          <a:off x="-122143" y="783925"/>
          <a:ext cx="814291" cy="5700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        </a:t>
          </a:r>
          <a:r>
            <a:rPr lang="en-US" altLang="ko-KR" sz="1100" kern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Routing</a:t>
          </a:r>
          <a:endParaRPr lang="ko-KR" altLang="en-US" sz="800" kern="1200" dirty="0">
            <a:solidFill>
              <a:schemeClr val="bg1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 rot="-5400000">
        <a:off x="1" y="946783"/>
        <a:ext cx="570004" cy="244287"/>
      </dsp:txXfrm>
    </dsp:sp>
    <dsp:sp modelId="{8919C543-EA51-478D-8487-E7831AB67273}">
      <dsp:nvSpPr>
        <dsp:cNvPr id="0" name=""/>
        <dsp:cNvSpPr/>
      </dsp:nvSpPr>
      <dsp:spPr>
        <a:xfrm rot="5400000">
          <a:off x="2466377" y="-1234591"/>
          <a:ext cx="529289" cy="4322035"/>
        </a:xfrm>
        <a:prstGeom prst="round2SameRect">
          <a:avLst/>
        </a:prstGeom>
        <a:solidFill>
          <a:srgbClr val="FEFEFE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900" kern="12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Controller</a:t>
          </a:r>
          <a:endParaRPr lang="ko-KR" altLang="en-US" sz="2900" kern="1200" dirty="0">
            <a:solidFill>
              <a:schemeClr val="tx2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 rot="-5400000">
        <a:off x="570004" y="687620"/>
        <a:ext cx="4296197" cy="477613"/>
      </dsp:txXfrm>
    </dsp:sp>
    <dsp:sp modelId="{BCEBBBE5-69D8-4A0A-9859-8F0ED4ECB824}">
      <dsp:nvSpPr>
        <dsp:cNvPr id="0" name=""/>
        <dsp:cNvSpPr/>
      </dsp:nvSpPr>
      <dsp:spPr>
        <a:xfrm rot="5400000">
          <a:off x="-122143" y="1442216"/>
          <a:ext cx="814291" cy="5700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            </a:t>
          </a:r>
          <a:r>
            <a:rPr lang="en-US" altLang="ko-KR" sz="900" kern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Class Business-logic</a:t>
          </a:r>
          <a:endParaRPr lang="ko-KR" altLang="en-US" sz="800" kern="1200" dirty="0">
            <a:solidFill>
              <a:schemeClr val="bg1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 rot="-5400000">
        <a:off x="1" y="1605074"/>
        <a:ext cx="570004" cy="244287"/>
      </dsp:txXfrm>
    </dsp:sp>
    <dsp:sp modelId="{F33074E5-D3DD-4FA3-AF77-317EC4013B57}">
      <dsp:nvSpPr>
        <dsp:cNvPr id="0" name=""/>
        <dsp:cNvSpPr/>
      </dsp:nvSpPr>
      <dsp:spPr>
        <a:xfrm rot="5400000">
          <a:off x="2466377" y="-576300"/>
          <a:ext cx="529289" cy="4322035"/>
        </a:xfrm>
        <a:prstGeom prst="round2SameRect">
          <a:avLst/>
        </a:prstGeom>
        <a:solidFill>
          <a:srgbClr val="FEFEFE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900" kern="12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Service</a:t>
          </a:r>
          <a:endParaRPr lang="ko-KR" altLang="en-US" sz="2900" kern="1200" dirty="0">
            <a:solidFill>
              <a:schemeClr val="tx2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 rot="-5400000">
        <a:off x="570004" y="1345911"/>
        <a:ext cx="4296197" cy="477613"/>
      </dsp:txXfrm>
    </dsp:sp>
    <dsp:sp modelId="{820E98A9-1206-4AAD-9B9A-C16DB4F2A931}">
      <dsp:nvSpPr>
        <dsp:cNvPr id="0" name=""/>
        <dsp:cNvSpPr/>
      </dsp:nvSpPr>
      <dsp:spPr>
        <a:xfrm rot="5400000">
          <a:off x="-122143" y="2100507"/>
          <a:ext cx="814291" cy="5700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             </a:t>
          </a:r>
          <a:r>
            <a:rPr lang="en-US" altLang="ko-KR" sz="1050" kern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ORM </a:t>
          </a:r>
          <a:r>
            <a:rPr lang="en-US" altLang="ko-KR" sz="1050" kern="1200" dirty="0" err="1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sql</a:t>
          </a:r>
          <a:r>
            <a:rPr lang="en-US" altLang="ko-KR" sz="1050" kern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 query</a:t>
          </a:r>
          <a:endParaRPr lang="ko-KR" altLang="en-US" sz="800" kern="1200" dirty="0">
            <a:solidFill>
              <a:schemeClr val="bg1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 rot="-5400000">
        <a:off x="1" y="2263365"/>
        <a:ext cx="570004" cy="244287"/>
      </dsp:txXfrm>
    </dsp:sp>
    <dsp:sp modelId="{C354FFC3-04A5-4053-A0A3-D6CE9D6BCD64}">
      <dsp:nvSpPr>
        <dsp:cNvPr id="0" name=""/>
        <dsp:cNvSpPr/>
      </dsp:nvSpPr>
      <dsp:spPr>
        <a:xfrm rot="5400000">
          <a:off x="2466377" y="81990"/>
          <a:ext cx="529289" cy="4322035"/>
        </a:xfrm>
        <a:prstGeom prst="round2SameRect">
          <a:avLst/>
        </a:prstGeom>
        <a:solidFill>
          <a:srgbClr val="FEFEFE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900" kern="12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rPr>
            <a:t>Repository</a:t>
          </a:r>
          <a:endParaRPr lang="ko-KR" altLang="en-US" sz="2900" kern="1200" dirty="0">
            <a:solidFill>
              <a:schemeClr val="tx2"/>
            </a:solidFill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 rot="-5400000">
        <a:off x="570004" y="2004201"/>
        <a:ext cx="4296197" cy="477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</a:t>
            </a:r>
            <a:r>
              <a:rPr lang="en-US" altLang="ko-KR" dirty="0"/>
              <a:t>. 24</a:t>
            </a:r>
            <a:r>
              <a:rPr lang="ko-KR" altLang="en-US" dirty="0"/>
              <a:t>팀의 </a:t>
            </a:r>
            <a:r>
              <a:rPr lang="ko-KR" altLang="en-US" dirty="0" err="1"/>
              <a:t>캡스톤</a:t>
            </a:r>
            <a:r>
              <a:rPr lang="ko-KR" altLang="en-US" dirty="0"/>
              <a:t> 디자인 프로젝트 발표를 맡은 팀장 </a:t>
            </a:r>
            <a:r>
              <a:rPr lang="ko-KR" altLang="en-US" dirty="0" err="1"/>
              <a:t>송희범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발표하기에 앞서 따로 비공개 세션을 마련해 주신 점 감사드립니다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발표 시작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미션</a:t>
            </a:r>
            <a:r>
              <a:rPr lang="en-US" altLang="ko-KR" dirty="0"/>
              <a:t>1</a:t>
            </a:r>
            <a:r>
              <a:rPr lang="ko-KR" altLang="en-US" dirty="0"/>
              <a:t>의 내용은 중간 발표때의 내용과 겹쳐서 이번 발표는 미션</a:t>
            </a:r>
            <a:r>
              <a:rPr lang="en-US" altLang="ko-KR" dirty="0"/>
              <a:t>2</a:t>
            </a:r>
            <a:r>
              <a:rPr lang="ko-KR" altLang="en-US" dirty="0"/>
              <a:t>를 위주로 발표하겠습니다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보고계신 화면은 가장 핵심 적인 기능인 상품 등록 기능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상품등록을 위해서는 제품의 이미지</a:t>
            </a:r>
            <a:r>
              <a:rPr lang="en-US" altLang="ko-KR" dirty="0"/>
              <a:t>, </a:t>
            </a:r>
            <a:r>
              <a:rPr lang="ko-KR" altLang="en-US" dirty="0"/>
              <a:t>브랜드명</a:t>
            </a:r>
            <a:r>
              <a:rPr lang="en-US" altLang="ko-KR" dirty="0"/>
              <a:t>, </a:t>
            </a:r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제품을 구매할 수 있는 판매처의 주소를 입력하고 등록 버튼을 클릭합니다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등록된 상품에 대한 내용을 담을 웹 주소는 서버로부터 중복검사를 마친 후 랜덤하게 지급됩니다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9374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상품이 등록되면 내 게시물 탭에서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등록된 게시물을 클릭하면 상품 보기 페이지에서 상품의 상세 내용을 확인하실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상품의 내용에서 판매처의 아이콘을 누르면 등록된 판매처 링크로 앱 내자 </a:t>
            </a:r>
            <a:r>
              <a:rPr lang="ko-KR" altLang="en-US" dirty="0" err="1"/>
              <a:t>웹뷰를</a:t>
            </a:r>
            <a:r>
              <a:rPr lang="ko-KR" altLang="en-US" dirty="0"/>
              <a:t> 통해 이동하실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501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등록된 상품의 링크 복사 버튼을 통해 상품의 내용을 담은 링크가 클립보드에 복사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링크 이동 버튼을 누르면 </a:t>
            </a:r>
            <a:r>
              <a:rPr lang="ko-KR" altLang="en-US" dirty="0" err="1"/>
              <a:t>웹뷰를</a:t>
            </a:r>
            <a:r>
              <a:rPr lang="ko-KR" altLang="en-US" dirty="0"/>
              <a:t> 통해 해당 링크로 이동하시는 것도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오른쪽 사진이 바로 해당 게시물의 링크로 이동한 </a:t>
            </a:r>
            <a:r>
              <a:rPr lang="ko-KR" altLang="en-US" dirty="0" err="1"/>
              <a:t>웹뷰의</a:t>
            </a:r>
            <a:r>
              <a:rPr lang="ko-KR" altLang="en-US" dirty="0"/>
              <a:t> </a:t>
            </a:r>
            <a:r>
              <a:rPr lang="ko-KR" altLang="en-US" dirty="0" err="1"/>
              <a:t>캡쳐본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872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 영상을 보여드리면서 전체적인 사용자 프로세스를 설명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상태는 로그인이 완료된 상태입니다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화면 중앙 하단에 위치한 </a:t>
            </a:r>
            <a:r>
              <a:rPr lang="ko-KR" altLang="en-US" dirty="0" err="1"/>
              <a:t>플로팅</a:t>
            </a:r>
            <a:r>
              <a:rPr lang="ko-KR" altLang="en-US" dirty="0"/>
              <a:t> 버튼을 눌러 게시물 작성 페이지로 넘어갑니다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990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767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adf007b87c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adf007b87c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3389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603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74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adf007b87c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adf007b87c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833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45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8568703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8568703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발표의 순서는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 프로젝트의 소개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 어플리케이션의 주요 기능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 각 팀별 개발 내용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순으로 진행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96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07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435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23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829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022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334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898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642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71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316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5754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780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72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9682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033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adf007b87c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adf007b87c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앞서서 프로젝트에 대해 너무 잘 설명해주었기 때문에 저는 생략하도록 하겠고요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팀이 해당 프로젝트들을 어떤 과정을 거쳐 수행하였는지 타임라인을 보며 설명해드리겠습니다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 미션이 나오고</a:t>
            </a:r>
            <a:r>
              <a:rPr lang="en-US" altLang="ko-KR" dirty="0"/>
              <a:t>, </a:t>
            </a:r>
            <a:r>
              <a:rPr lang="ko-KR" altLang="en-US" dirty="0"/>
              <a:t>그에 대한 계획을 수립하고</a:t>
            </a:r>
            <a:r>
              <a:rPr lang="en-US" altLang="ko-KR" dirty="0"/>
              <a:t>, </a:t>
            </a:r>
            <a:r>
              <a:rPr lang="ko-KR" altLang="en-US" dirty="0"/>
              <a:t>기술을 선정했습니다 그리고 개발을 진행했습니다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여기까지가</a:t>
            </a:r>
            <a:r>
              <a:rPr lang="ko-KR" altLang="en-US" dirty="0"/>
              <a:t> 저희가 지난 중간발표를 통해 </a:t>
            </a:r>
            <a:r>
              <a:rPr lang="ko-KR" altLang="en-US" dirty="0" err="1"/>
              <a:t>소개드린</a:t>
            </a:r>
            <a:r>
              <a:rPr lang="ko-KR" altLang="en-US" dirty="0"/>
              <a:t> 내용입니다</a:t>
            </a:r>
            <a:r>
              <a:rPr lang="en-US" altLang="ko-KR" dirty="0"/>
              <a:t>. </a:t>
            </a:r>
            <a:r>
              <a:rPr lang="ko-KR" altLang="en-US" dirty="0"/>
              <a:t>중간 발표 이후 두번째 미션이 주어졌고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위한 계획을 다시 세우고</a:t>
            </a:r>
            <a:r>
              <a:rPr lang="en-US" altLang="ko-KR" dirty="0"/>
              <a:t>, </a:t>
            </a:r>
            <a:r>
              <a:rPr lang="ko-KR" altLang="en-US" dirty="0"/>
              <a:t>기술을 선정하고 개발을 진행했습니다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보시는 과정들 중에서 위 부분은 이미 </a:t>
            </a:r>
            <a:r>
              <a:rPr lang="ko-KR" altLang="en-US" dirty="0" err="1"/>
              <a:t>중간때</a:t>
            </a:r>
            <a:r>
              <a:rPr lang="ko-KR" altLang="en-US" dirty="0"/>
              <a:t> 설명을 드렸고</a:t>
            </a:r>
            <a:r>
              <a:rPr lang="en-US" altLang="ko-KR" dirty="0"/>
              <a:t>, </a:t>
            </a:r>
            <a:r>
              <a:rPr lang="ko-KR" altLang="en-US" dirty="0"/>
              <a:t>또한 두번째 미션에서 계획수립</a:t>
            </a:r>
            <a:r>
              <a:rPr lang="en-US" altLang="ko-KR" dirty="0"/>
              <a:t>, </a:t>
            </a:r>
            <a:r>
              <a:rPr lang="ko-KR" altLang="en-US" dirty="0"/>
              <a:t>기술 선정 모두 동일한 과정을 거쳐 진행되었습니다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이부분은 과감히 생략하고 좀 다른 부분을 위주로 발표를 </a:t>
            </a:r>
            <a:r>
              <a:rPr lang="ko-KR" altLang="en-US" dirty="0" err="1"/>
              <a:t>진행하도록하겠습니다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유지보수성과 확장성은 이번 프로젝트에서 저희 팀이 가장 고민을 많이 한 부분이었습니다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결국 기존의 프로젝트를 다시 만드는 과정이었기 때문에 기능이 동일할 것이고</a:t>
            </a:r>
            <a:r>
              <a:rPr lang="en-US" altLang="ko-KR" dirty="0"/>
              <a:t>, </a:t>
            </a:r>
            <a:r>
              <a:rPr lang="ko-KR" altLang="en-US" dirty="0"/>
              <a:t>결국 이런 부분에서 개선이 되지 않는다면 프로젝트의 의미를 </a:t>
            </a:r>
            <a:r>
              <a:rPr lang="ko-KR" altLang="en-US" dirty="0" err="1"/>
              <a:t>잃어버릴수</a:t>
            </a:r>
            <a:r>
              <a:rPr lang="ko-KR" altLang="en-US" dirty="0"/>
              <a:t> 있다고 판단했습니다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794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2f7bd7b1a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2f7bd7b1a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저희는 가장 먼저 기존 프로젝트를 분석해보았습니다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단순히 기능들이 어떻게 구현되었는지가 아니라 구조적인 문제가 없는지</a:t>
            </a:r>
            <a:r>
              <a:rPr lang="en-US" altLang="ko-KR" dirty="0"/>
              <a:t>, </a:t>
            </a:r>
            <a:r>
              <a:rPr lang="ko-KR" altLang="en-US" dirty="0"/>
              <a:t>개선의 여지가 없는지를 중점적으로 보았습니다</a:t>
            </a:r>
            <a:r>
              <a:rPr lang="en-US" altLang="ko-KR" dirty="0"/>
              <a:t>.,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결과 다음과 같은 크게 세가지의 문제를 발견했습니다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첫째는 </a:t>
            </a:r>
            <a:r>
              <a:rPr lang="en-US" altLang="ko-KR" dirty="0"/>
              <a:t>~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둘째는</a:t>
            </a:r>
            <a:r>
              <a:rPr lang="en-US" altLang="ko-KR" dirty="0"/>
              <a:t>~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셋재는</a:t>
            </a:r>
            <a:r>
              <a:rPr lang="en-US" altLang="ko-KR" dirty="0"/>
              <a:t> ~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앞으로 저희가 제시한 문제들을 어떻게 해결했는지 하나씩 살펴보겠습니다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먼저 기존 프로젝트의 </a:t>
            </a:r>
            <a:r>
              <a:rPr lang="ko-KR" altLang="en-US" dirty="0" err="1"/>
              <a:t>레포지토리</a:t>
            </a:r>
            <a:r>
              <a:rPr lang="ko-KR" altLang="en-US" dirty="0"/>
              <a:t> 관리문제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기존에는 다음과 같은 형태로 분리된 프로젝트의 형태로 관리가 되었습니다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그림에서 보시는 </a:t>
            </a:r>
            <a:r>
              <a:rPr lang="en-US" altLang="ko-KR" dirty="0"/>
              <a:t>user1</a:t>
            </a:r>
            <a:r>
              <a:rPr lang="ko-KR" altLang="en-US" dirty="0"/>
              <a:t>이 소비자이고</a:t>
            </a:r>
            <a:r>
              <a:rPr lang="en-US" altLang="ko-KR" dirty="0"/>
              <a:t>, user2</a:t>
            </a:r>
            <a:r>
              <a:rPr lang="ko-KR" altLang="en-US" dirty="0"/>
              <a:t>가 판매자라고 생각하시면 됩니다</a:t>
            </a:r>
            <a:r>
              <a:rPr lang="en-US" altLang="ko-KR" dirty="0"/>
              <a:t>. </a:t>
            </a:r>
            <a:r>
              <a:rPr lang="ko-KR" altLang="en-US" dirty="0"/>
              <a:t>소비자가 접속하는 곳과 판매자가 접속하는 곳이 달랐습니다</a:t>
            </a:r>
            <a:r>
              <a:rPr lang="en-US" altLang="ko-KR" dirty="0"/>
              <a:t>.</a:t>
            </a:r>
          </a:p>
          <a:p>
            <a:pPr marL="158750" indent="0" algn="l">
              <a:buNone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이런 아키텍처를 이용한다면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User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별로 따로 관리 할 수 있다는 측면에서 데이터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기능들을 나누기 쉽고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유저별로 보이는 화면을 다르게 할 수 있다는 장점이 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그러면서도 데이터베이스는 같은 곳을 바라보고 있었습니다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marL="158750" indent="0" algn="l">
              <a:buNone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하지만 프로젝트가 확장되면서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User1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User2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모두에게 </a:t>
            </a:r>
            <a:r>
              <a:rPr lang="ko-KR" altLang="en-US" b="0" i="0" dirty="0" err="1">
                <a:solidFill>
                  <a:srgbClr val="3D4144"/>
                </a:solidFill>
                <a:effectLst/>
                <a:latin typeface="-apple-system"/>
              </a:rPr>
              <a:t>제공되어야하는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 데이터나 로직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3D4144"/>
                </a:solidFill>
                <a:effectLst/>
                <a:latin typeface="-apple-system"/>
              </a:rPr>
              <a:t>뷰들에서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 각각의 프로젝트에서 중복되게 관리를 </a:t>
            </a:r>
            <a:r>
              <a:rPr lang="ko-KR" altLang="en-US" b="0" i="0" dirty="0" err="1">
                <a:solidFill>
                  <a:srgbClr val="3D4144"/>
                </a:solidFill>
                <a:effectLst/>
                <a:latin typeface="-apple-system"/>
              </a:rPr>
              <a:t>해줘야하는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 문제가 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marL="158750" indent="0" algn="l">
              <a:buNone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또한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User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의 종류가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n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명으로 늘어나게 된다면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n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개의 프로젝트가 </a:t>
            </a:r>
            <a:r>
              <a:rPr lang="ko-KR" altLang="en-US" b="0" i="0" dirty="0" err="1">
                <a:solidFill>
                  <a:srgbClr val="3D4144"/>
                </a:solidFill>
                <a:effectLst/>
                <a:latin typeface="-apple-system"/>
              </a:rPr>
              <a:t>생성되어야한다는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 측면도 확장성 면에서 개선이 필요했다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318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저희는 다음과 같이 개선했습니다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 err="1"/>
              <a:t>판매자든</a:t>
            </a:r>
            <a:r>
              <a:rPr lang="ko-KR" altLang="en-US" dirty="0"/>
              <a:t> </a:t>
            </a:r>
            <a:r>
              <a:rPr lang="ko-KR" altLang="en-US" dirty="0" err="1"/>
              <a:t>소비자든</a:t>
            </a:r>
            <a:r>
              <a:rPr lang="ko-KR" altLang="en-US" dirty="0"/>
              <a:t> 모든 유저들의 진입점을 통일 시켰습니다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이렇게 단일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frontend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backend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를 유지하면서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User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에 따라 변경되어야 할 뷰나 데이터 및 로직은 내부적으로 관리하고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공통된 부분의 관리를 수월하게 하려고 한다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그렇다면 </a:t>
            </a:r>
            <a:r>
              <a:rPr lang="ko-KR" altLang="en-US" b="0" i="0" dirty="0" err="1">
                <a:solidFill>
                  <a:srgbClr val="3D4144"/>
                </a:solidFill>
                <a:effectLst/>
                <a:latin typeface="-apple-system"/>
              </a:rPr>
              <a:t>달라져야하는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 부분은 어떻게 처리를 하였을까요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?</a:t>
            </a: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그건 뒤에 나오는 설명에 있습니다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579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다음으로는 </a:t>
            </a:r>
            <a:r>
              <a:rPr lang="ko-KR" altLang="en-US" dirty="0" err="1"/>
              <a:t>콜백지옥이었습니다</a:t>
            </a:r>
            <a:r>
              <a:rPr lang="en-US" altLang="ko-KR" dirty="0"/>
              <a:t>. </a:t>
            </a:r>
            <a:r>
              <a:rPr lang="ko-KR" altLang="en-US" dirty="0"/>
              <a:t>자바스크립트에서 흔히 발생하는 문제점 중 하나입니다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보시는 것처럼 </a:t>
            </a:r>
            <a:r>
              <a:rPr lang="ko-KR" altLang="en-US" dirty="0" err="1"/>
              <a:t>콜백들이</a:t>
            </a:r>
            <a:r>
              <a:rPr lang="ko-KR" altLang="en-US" dirty="0"/>
              <a:t> 이어지고 있어서</a:t>
            </a:r>
            <a:endParaRPr lang="en-US" altLang="ko-KR" dirty="0"/>
          </a:p>
          <a:p>
            <a:r>
              <a:rPr lang="ko-KR" altLang="en-US" dirty="0"/>
              <a:t>가독성이 떨어진다</a:t>
            </a:r>
            <a:endParaRPr lang="en-US" altLang="ko-KR" dirty="0"/>
          </a:p>
          <a:p>
            <a:r>
              <a:rPr lang="ko-KR" altLang="en-US" dirty="0"/>
              <a:t>나중에 에러 발생 시 디버깅이 힘들다</a:t>
            </a:r>
            <a:endParaRPr lang="en-US" altLang="ko-KR" dirty="0"/>
          </a:p>
          <a:p>
            <a:r>
              <a:rPr lang="ko-KR" altLang="en-US" dirty="0"/>
              <a:t>코드의 로직을 이해하기 힘들다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저희는 이 점을 간단히 </a:t>
            </a:r>
            <a:r>
              <a:rPr lang="en-US" altLang="ko-KR" dirty="0"/>
              <a:t>es6</a:t>
            </a:r>
            <a:r>
              <a:rPr lang="ko-KR" altLang="en-US" dirty="0"/>
              <a:t>의 최신 문법인 </a:t>
            </a:r>
            <a:r>
              <a:rPr lang="en-US" altLang="ko-KR" dirty="0"/>
              <a:t>async</a:t>
            </a:r>
            <a:r>
              <a:rPr lang="ko-KR" altLang="en-US" dirty="0"/>
              <a:t>와 </a:t>
            </a:r>
            <a:r>
              <a:rPr lang="en-US" altLang="ko-KR" dirty="0"/>
              <a:t>await</a:t>
            </a:r>
            <a:r>
              <a:rPr lang="ko-KR" altLang="en-US" dirty="0"/>
              <a:t>을 사용해 해결하고자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64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</a:t>
            </a:r>
            <a:r>
              <a:rPr lang="en-US" altLang="ko-KR" dirty="0"/>
              <a:t>24</a:t>
            </a:r>
            <a:r>
              <a:rPr lang="ko-KR" altLang="en-US" dirty="0"/>
              <a:t>팀과 </a:t>
            </a:r>
            <a:r>
              <a:rPr lang="en-US" altLang="ko-KR" dirty="0"/>
              <a:t>13</a:t>
            </a:r>
            <a:r>
              <a:rPr lang="ko-KR" altLang="en-US" dirty="0"/>
              <a:t>팀은 주식회사 뉴로 </a:t>
            </a:r>
            <a:r>
              <a:rPr lang="ko-KR" altLang="en-US" dirty="0" err="1"/>
              <a:t>어소시에이츠와</a:t>
            </a:r>
            <a:r>
              <a:rPr lang="ko-KR" altLang="en-US" dirty="0"/>
              <a:t> 연계되어 산학 자유 주제로 프로젝트를 진행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기업측으로부터 전달 받은 첫번째 미션은 어느 비즈니스 모델에도 적용 가능한 커뮤니티 앱 서비스의 공통 모듈을 개발 하는 것이었고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 전달 받은 미션이 회사측에서 올해 후반기에 출시 예정인 </a:t>
            </a:r>
            <a:r>
              <a:rPr lang="ko-KR" altLang="en-US" dirty="0" err="1"/>
              <a:t>이커머스</a:t>
            </a:r>
            <a:r>
              <a:rPr lang="ko-KR" altLang="en-US" dirty="0"/>
              <a:t> 관련 서비스의 웹 버전 프로토타입을 모바일 앱 서비스로 </a:t>
            </a:r>
            <a:r>
              <a:rPr lang="ko-KR" altLang="en-US" dirty="0" err="1"/>
              <a:t>리빌딩</a:t>
            </a:r>
            <a:r>
              <a:rPr lang="ko-KR" altLang="en-US" dirty="0"/>
              <a:t> 하는 것이었습니다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최종적으로 이 두 미션을 합하여 기본적인 커뮤니티 기능을 갖춘 </a:t>
            </a:r>
            <a:r>
              <a:rPr lang="ko-KR" altLang="en-US" dirty="0" err="1"/>
              <a:t>이커머스</a:t>
            </a:r>
            <a:r>
              <a:rPr lang="ko-KR" altLang="en-US" dirty="0"/>
              <a:t> 관련 모바일 앱 서비스를 개발 하는 것이 목표였으나 시간 부족으로 인해 개별적으로 두 미션을 완성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미션 </a:t>
            </a:r>
            <a:r>
              <a:rPr lang="en-US" altLang="ko-KR" dirty="0"/>
              <a:t>1</a:t>
            </a:r>
            <a:r>
              <a:rPr lang="ko-KR" altLang="en-US" dirty="0"/>
              <a:t>의 구체적인 </a:t>
            </a:r>
            <a:r>
              <a:rPr lang="ko-KR" altLang="en-US" dirty="0" err="1"/>
              <a:t>목표은</a:t>
            </a:r>
            <a:r>
              <a:rPr lang="ko-KR" altLang="en-US" dirty="0"/>
              <a:t> 회원 가입과 로그인과 같은 기본적인 회원제 기능과 커뮤니티 서비스 라면 필수적으로 필요한 게시물 작성</a:t>
            </a:r>
            <a:r>
              <a:rPr lang="en-US" altLang="ko-KR" dirty="0"/>
              <a:t>, </a:t>
            </a:r>
            <a:r>
              <a:rPr lang="ko-KR" altLang="en-US" dirty="0"/>
              <a:t>게시판 기능 등을 구현하는 것입니다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4514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앞서 말씀드렸듯이 저희가 가장 많은 고민을 하고</a:t>
            </a:r>
            <a:r>
              <a:rPr lang="en-US" altLang="ko-KR" dirty="0"/>
              <a:t>, </a:t>
            </a:r>
            <a:r>
              <a:rPr lang="ko-KR" altLang="en-US" dirty="0"/>
              <a:t>가장 어려웠던 부분입니다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앞에 두가지 문제는 꽤 쉽게 해결방법을 찾았으나 이부분은 오래 고민을 해도 쉽게 답을 찾지 못했습니다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회사의 멘토님과 함께 기존프로젝트를 보며 많은 이야기를 나누었고</a:t>
            </a:r>
            <a:r>
              <a:rPr lang="en-US" altLang="ko-KR" dirty="0"/>
              <a:t>, </a:t>
            </a:r>
            <a:r>
              <a:rPr lang="ko-KR" altLang="en-US" dirty="0"/>
              <a:t>가이드 라인을 </a:t>
            </a:r>
            <a:r>
              <a:rPr lang="ko-KR" altLang="en-US" dirty="0" err="1"/>
              <a:t>제시해주셨습니다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저희가 클래스를 설계 </a:t>
            </a:r>
            <a:r>
              <a:rPr lang="ko-KR" altLang="en-US" dirty="0" err="1"/>
              <a:t>해야할때</a:t>
            </a:r>
            <a:r>
              <a:rPr lang="ko-KR" altLang="en-US" dirty="0"/>
              <a:t> 클래스 가이드라인을 제시해 주시고</a:t>
            </a:r>
            <a:r>
              <a:rPr lang="en-US" altLang="ko-KR" dirty="0"/>
              <a:t>, </a:t>
            </a:r>
            <a:r>
              <a:rPr lang="ko-KR" altLang="en-US" dirty="0"/>
              <a:t>어려움이 </a:t>
            </a:r>
            <a:r>
              <a:rPr lang="ko-KR" altLang="en-US" dirty="0" err="1"/>
              <a:t>생길때마다</a:t>
            </a:r>
            <a:r>
              <a:rPr lang="ko-KR" altLang="en-US" dirty="0"/>
              <a:t> 새로운 생각</a:t>
            </a:r>
            <a:r>
              <a:rPr lang="en-US" altLang="ko-KR" dirty="0"/>
              <a:t>, </a:t>
            </a:r>
            <a:r>
              <a:rPr lang="ko-KR" altLang="en-US" dirty="0"/>
              <a:t>새로운 접근 법들을 </a:t>
            </a:r>
            <a:r>
              <a:rPr lang="ko-KR" altLang="en-US" dirty="0" err="1"/>
              <a:t>제시해주셨습니다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이를 바탕으로 저희는 기존의 프로젝트를 새롭게 </a:t>
            </a:r>
            <a:r>
              <a:rPr lang="ko-KR" altLang="en-US" dirty="0" err="1"/>
              <a:t>리빌딩</a:t>
            </a:r>
            <a:r>
              <a:rPr lang="ko-KR" altLang="en-US" dirty="0"/>
              <a:t> </a:t>
            </a:r>
            <a:r>
              <a:rPr lang="ko-KR" altLang="en-US" dirty="0" err="1"/>
              <a:t>하기로하였고</a:t>
            </a:r>
            <a:r>
              <a:rPr lang="en-US" altLang="ko-KR" dirty="0"/>
              <a:t>, </a:t>
            </a:r>
            <a:r>
              <a:rPr lang="ko-KR" altLang="en-US" dirty="0"/>
              <a:t>재설계에 들어갔습니다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078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프로젝트의 데이터 </a:t>
            </a:r>
            <a:r>
              <a:rPr lang="ko-KR" altLang="en-US" dirty="0" err="1"/>
              <a:t>구조도입니다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이사님과 함께 생각해 만들어냈다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7886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데이터들을 정의한 후 한 일은 해당 데이터들을 가지는 개체들을 만들어내고 그들의 행위를 정의하는 것이었습니다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예를 들어 논리적으로 유저라는 개체는 앞선 </a:t>
            </a:r>
            <a:r>
              <a:rPr lang="ko-KR" altLang="en-US" dirty="0" err="1"/>
              <a:t>데이터들에서</a:t>
            </a:r>
            <a:r>
              <a:rPr lang="ko-KR" altLang="en-US" dirty="0"/>
              <a:t> 본 데이터들을 </a:t>
            </a:r>
            <a:r>
              <a:rPr lang="ko-KR" altLang="en-US" dirty="0" err="1"/>
              <a:t>가지고있고</a:t>
            </a:r>
            <a:r>
              <a:rPr lang="en-US" altLang="ko-KR" dirty="0"/>
              <a:t>, </a:t>
            </a:r>
            <a:r>
              <a:rPr lang="ko-KR" altLang="en-US" dirty="0"/>
              <a:t>그리고 특정 제품을 만들고 조작할 수 있습니다</a:t>
            </a:r>
            <a:r>
              <a:rPr lang="en-US" altLang="ko-KR" dirty="0"/>
              <a:t>., </a:t>
            </a:r>
          </a:p>
          <a:p>
            <a:pPr marL="158750" indent="0">
              <a:buNone/>
            </a:pPr>
            <a:r>
              <a:rPr lang="ko-KR" altLang="en-US" dirty="0"/>
              <a:t>그리고 그제품은 다시 자신의 이미지를 만들고 조작할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1125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이렇게 정의된 개체들을 객체지향의 개념을 이용하여 클래스로 정의하였습니다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위에서 정의한 데이터들이 데이터베이스에 저장될 테이블의 형태이고</a:t>
            </a:r>
            <a:r>
              <a:rPr lang="en-US" altLang="ko-KR" dirty="0"/>
              <a:t>, </a:t>
            </a:r>
            <a:r>
              <a:rPr lang="ko-KR" altLang="en-US" dirty="0"/>
              <a:t>저희는 이를 객체</a:t>
            </a:r>
            <a:r>
              <a:rPr lang="en-US" altLang="ko-KR" dirty="0"/>
              <a:t>, </a:t>
            </a:r>
            <a:r>
              <a:rPr lang="ko-KR" altLang="en-US" dirty="0"/>
              <a:t>즉 클래스로 만들 필요가 있기 때문에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ORM</a:t>
            </a:r>
            <a:r>
              <a:rPr lang="ko-KR" altLang="en-US" dirty="0"/>
              <a:t>이라는 기술을 이용해 데이터베이스를 추상화하고 객체로 매핑한 </a:t>
            </a:r>
            <a:r>
              <a:rPr lang="en-US" altLang="ko-KR" dirty="0"/>
              <a:t>entity</a:t>
            </a:r>
            <a:r>
              <a:rPr lang="ko-KR" altLang="en-US" dirty="0"/>
              <a:t>클래스를 만들었습니다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이후 방금 전 본 행위들과 논리적 관계를 정의한 </a:t>
            </a:r>
            <a:r>
              <a:rPr lang="en-US" altLang="ko-KR" dirty="0"/>
              <a:t>root</a:t>
            </a:r>
            <a:r>
              <a:rPr lang="ko-KR" altLang="en-US" dirty="0"/>
              <a:t>클래스를 정의하고 그를 상속받는 </a:t>
            </a:r>
            <a:r>
              <a:rPr lang="ko-KR" altLang="en-US" dirty="0" err="1"/>
              <a:t>다른클래스들을</a:t>
            </a:r>
            <a:r>
              <a:rPr lang="ko-KR" altLang="en-US" dirty="0"/>
              <a:t> 정의했습니다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이렇게만 이야기하면 너무 추상적이어서 조금 구체적인 </a:t>
            </a:r>
            <a:r>
              <a:rPr lang="ko-KR" altLang="en-US" dirty="0" err="1"/>
              <a:t>예를들어</a:t>
            </a:r>
            <a:r>
              <a:rPr lang="ko-KR" altLang="en-US" dirty="0"/>
              <a:t> 설명하겠습니다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57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클래스 다이어그램입니다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파란선들 기준으로 가장 윗부분이 </a:t>
            </a:r>
            <a:r>
              <a:rPr lang="en-US" altLang="ko-KR" dirty="0"/>
              <a:t>entity</a:t>
            </a:r>
            <a:r>
              <a:rPr lang="ko-KR" altLang="en-US" dirty="0"/>
              <a:t>클래스입니다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ORM</a:t>
            </a:r>
            <a:r>
              <a:rPr lang="ko-KR" altLang="en-US" dirty="0"/>
              <a:t>으로 데이터베이스를 객체로 </a:t>
            </a:r>
            <a:r>
              <a:rPr lang="ko-KR" altLang="en-US" dirty="0" err="1"/>
              <a:t>맵핑한</a:t>
            </a:r>
            <a:r>
              <a:rPr lang="ko-KR" altLang="en-US" dirty="0"/>
              <a:t> 것이고</a:t>
            </a:r>
            <a:r>
              <a:rPr lang="en-US" altLang="ko-KR" dirty="0"/>
              <a:t>, </a:t>
            </a:r>
            <a:r>
              <a:rPr lang="ko-KR" altLang="en-US" dirty="0" err="1"/>
              <a:t>데이터베이스간의</a:t>
            </a:r>
            <a:r>
              <a:rPr lang="ko-KR" altLang="en-US" dirty="0"/>
              <a:t> 관계를 나타내고 있습니다</a:t>
            </a:r>
            <a:r>
              <a:rPr lang="en-US" altLang="ko-KR" dirty="0"/>
              <a:t>.(</a:t>
            </a:r>
            <a:r>
              <a:rPr lang="ko-KR" altLang="en-US" dirty="0" err="1"/>
              <a:t>디비</a:t>
            </a:r>
            <a:r>
              <a:rPr lang="ko-KR" altLang="en-US" dirty="0"/>
              <a:t> 테이블을 정의</a:t>
            </a:r>
            <a:r>
              <a:rPr lang="en-US" altLang="ko-KR" dirty="0"/>
              <a:t>)</a:t>
            </a:r>
          </a:p>
          <a:p>
            <a:pPr marL="158750" indent="0">
              <a:buNone/>
            </a:pPr>
            <a:r>
              <a:rPr lang="ko-KR" altLang="en-US" dirty="0"/>
              <a:t>그 아래는 </a:t>
            </a:r>
            <a:r>
              <a:rPr lang="en-US" altLang="ko-KR" dirty="0"/>
              <a:t>root class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4727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기존 프로젝트의 문제를 해결하는 것 이외에도 저희가 따로 중요하게 생각한 </a:t>
            </a:r>
            <a:r>
              <a:rPr lang="ko-KR" altLang="en-US" dirty="0" err="1"/>
              <a:t>부분이있습니다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그중 하나는 테스트 코드의 작성입니다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Side effect</a:t>
            </a:r>
            <a:r>
              <a:rPr lang="ko-KR" altLang="en-US" dirty="0"/>
              <a:t>방지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이 프로젝트 또한 나중에 </a:t>
            </a:r>
            <a:r>
              <a:rPr lang="ko-KR" altLang="en-US" dirty="0" err="1"/>
              <a:t>누군가에</a:t>
            </a:r>
            <a:r>
              <a:rPr lang="ko-KR" altLang="en-US" dirty="0"/>
              <a:t> 의해 수정이 될 수 있다고 생각했습니다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그 과정에서 기능의 추가나 수정이 예기치 못한 </a:t>
            </a:r>
            <a:r>
              <a:rPr lang="en-US" altLang="ko-KR" dirty="0"/>
              <a:t>side effect</a:t>
            </a:r>
            <a:r>
              <a:rPr lang="ko-KR" altLang="en-US" dirty="0"/>
              <a:t>를 야기할 수 있는데 테스트 코드를 작성함으로써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저희가 생각했던 기능들의 요구사항들이 만족되지 </a:t>
            </a:r>
            <a:r>
              <a:rPr lang="ko-KR" altLang="en-US" dirty="0" err="1"/>
              <a:t>못했을때</a:t>
            </a:r>
            <a:r>
              <a:rPr lang="ko-KR" altLang="en-US" dirty="0"/>
              <a:t> 빠르게 확인할 수 있고</a:t>
            </a:r>
            <a:r>
              <a:rPr lang="en-US" altLang="ko-KR" dirty="0"/>
              <a:t>, </a:t>
            </a:r>
            <a:r>
              <a:rPr lang="ko-KR" altLang="en-US" dirty="0"/>
              <a:t>결과적으로</a:t>
            </a:r>
            <a:r>
              <a:rPr lang="en-US" altLang="ko-KR" dirty="0"/>
              <a:t>side effect</a:t>
            </a:r>
            <a:r>
              <a:rPr lang="ko-KR" altLang="en-US" dirty="0"/>
              <a:t>를 방지할 수 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818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4724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6e552fcb8f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6e552fcb8f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클래스를 정의했기 때문에 이를 여러 곳에서 재사용 가능하다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  <a:endParaRPr lang="ko-KR" altLang="en-US" b="0" i="0" dirty="0">
              <a:solidFill>
                <a:srgbClr val="3D4144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Service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클래스 내에서도 </a:t>
            </a:r>
            <a:r>
              <a:rPr lang="ko-KR" altLang="en-US" b="0" i="0" dirty="0" err="1">
                <a:solidFill>
                  <a:srgbClr val="3D4144"/>
                </a:solidFill>
                <a:effectLst/>
                <a:latin typeface="-apple-system"/>
              </a:rPr>
              <a:t>비지니스로직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3D4144"/>
                </a:solidFill>
                <a:effectLst/>
                <a:latin typeface="-apple-system"/>
              </a:rPr>
              <a:t>데이터쿼리에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 해당하는 부분을 나눴기 때문에 두 부분을 두 사람이 나눠 동시에 개발 가능하다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클래스나 메소드들의 입출력만 </a:t>
            </a:r>
            <a:r>
              <a:rPr lang="ko-KR" altLang="en-US" b="0" i="0" dirty="0" err="1">
                <a:solidFill>
                  <a:srgbClr val="3D4144"/>
                </a:solidFill>
                <a:effectLst/>
                <a:latin typeface="-apple-system"/>
              </a:rPr>
              <a:t>재대로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 정의해 놓는다면 충분히 가능하다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또한 각 </a:t>
            </a:r>
            <a:r>
              <a:rPr lang="ko-KR" altLang="en-US" b="0" i="0" dirty="0" err="1">
                <a:solidFill>
                  <a:srgbClr val="3D4144"/>
                </a:solidFill>
                <a:effectLst/>
                <a:latin typeface="-apple-system"/>
              </a:rPr>
              <a:t>레이어별로도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 독립적인 개발이 가능하다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이전 포스팅에서 프로젝트에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User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의 타입이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N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개로 늘어날 수 있는 구조라고 하였다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이때 </a:t>
            </a:r>
            <a:r>
              <a:rPr lang="en-US" altLang="ko-KR" b="0" i="0" dirty="0" err="1">
                <a:solidFill>
                  <a:srgbClr val="3D4144"/>
                </a:solidFill>
                <a:effectLst/>
                <a:latin typeface="-apple-system"/>
              </a:rPr>
              <a:t>user_entity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를 상속하여 </a:t>
            </a:r>
            <a:r>
              <a:rPr lang="en-US" altLang="ko-KR" b="0" i="0" dirty="0" err="1">
                <a:solidFill>
                  <a:srgbClr val="3D4144"/>
                </a:solidFill>
                <a:effectLst/>
                <a:latin typeface="-apple-system"/>
              </a:rPr>
              <a:t>A_User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 </a:t>
            </a:r>
            <a:r>
              <a:rPr lang="en-US" altLang="ko-KR" b="0" i="0" dirty="0" err="1">
                <a:solidFill>
                  <a:srgbClr val="3D4144"/>
                </a:solidFill>
                <a:effectLst/>
                <a:latin typeface="-apple-system"/>
              </a:rPr>
              <a:t>B_User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 … </a:t>
            </a:r>
            <a:r>
              <a:rPr lang="en-US" altLang="ko-KR" b="0" i="0" dirty="0" err="1">
                <a:solidFill>
                  <a:srgbClr val="3D4144"/>
                </a:solidFill>
                <a:effectLst/>
                <a:latin typeface="-apple-system"/>
              </a:rPr>
              <a:t>N_User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를 구현한다면 코드 재사용으로 생산성도 좋아지고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간편하게 확장할 수 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또한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Repository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의 코드의 수정이 없이 </a:t>
            </a:r>
            <a:r>
              <a:rPr lang="ko-KR" altLang="en-US" b="0" i="0" dirty="0" err="1">
                <a:solidFill>
                  <a:srgbClr val="3D4144"/>
                </a:solidFill>
                <a:effectLst/>
                <a:latin typeface="-apple-system"/>
              </a:rPr>
              <a:t>확장가능하다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Repository&lt;</a:t>
            </a:r>
            <a:r>
              <a:rPr lang="en-US" altLang="ko-KR" b="0" i="0" dirty="0" err="1">
                <a:solidFill>
                  <a:srgbClr val="3D4144"/>
                </a:solidFill>
                <a:effectLst/>
                <a:latin typeface="-apple-system"/>
              </a:rPr>
              <a:t>user_entity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&gt; 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이렇게 </a:t>
            </a:r>
            <a:r>
              <a:rPr lang="en-US" altLang="ko-KR" b="0" i="0" dirty="0" err="1">
                <a:solidFill>
                  <a:srgbClr val="3D4144"/>
                </a:solidFill>
                <a:effectLst/>
                <a:latin typeface="-apple-system"/>
              </a:rPr>
              <a:t>UserRepository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의 타입을 정했기 때문에 </a:t>
            </a:r>
            <a:r>
              <a:rPr lang="en-US" altLang="ko-KR" b="0" i="0" dirty="0" err="1">
                <a:solidFill>
                  <a:srgbClr val="3D4144"/>
                </a:solidFill>
                <a:effectLst/>
                <a:latin typeface="-apple-system"/>
              </a:rPr>
              <a:t>user_entity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를 상속받은 모든 클래스들은 해당 타입으로 호환되고 </a:t>
            </a:r>
            <a:r>
              <a:rPr lang="en-US" altLang="ko-KR" b="0" i="0" dirty="0" err="1">
                <a:solidFill>
                  <a:srgbClr val="3D4144"/>
                </a:solidFill>
                <a:effectLst/>
                <a:latin typeface="-apple-system"/>
              </a:rPr>
              <a:t>UserRepository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의 메소드를 사용할 수 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D414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어떤 로직이나 일을 수행하려면 해당 멤버와 메소드를 가진 객체를 사용해야 한다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따라서 호출하는 쪽에서는 내부 구현을 알 필요가 없고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결과적으로 비지니스 로직의 수정이 다른 부분의 영향을 끼치지 </a:t>
            </a:r>
            <a:r>
              <a:rPr lang="ko-KR" altLang="en-US" b="0" i="0" dirty="0" err="1">
                <a:solidFill>
                  <a:srgbClr val="3D4144"/>
                </a:solidFill>
                <a:effectLst/>
                <a:latin typeface="-apple-system"/>
              </a:rPr>
              <a:t>않게된다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또한 클래스 멤버들을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private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이나 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protected</a:t>
            </a: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로 정의한다면 멤버들이 임의로 변경되지 않는다는 것을 보장할 수 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9704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075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2f7bd7b1a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2f7bd7b1a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미션</a:t>
            </a:r>
            <a:r>
              <a:rPr lang="en-US" altLang="ko-KR" dirty="0"/>
              <a:t>2</a:t>
            </a:r>
            <a:r>
              <a:rPr lang="ko-KR" altLang="en-US" dirty="0"/>
              <a:t>의 목표는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기업측에서 올해 하반기에 출시를 준비 중인 </a:t>
            </a:r>
            <a:r>
              <a:rPr lang="ko-KR" altLang="en-US" dirty="0" err="1"/>
              <a:t>이커머스</a:t>
            </a:r>
            <a:r>
              <a:rPr lang="ko-KR" altLang="en-US" dirty="0"/>
              <a:t> 관련 웹 서비스를 모바일 앱 서비스로 전환 하는 것이었습니다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간략하게 사측에서 출시 준비 중인 </a:t>
            </a:r>
            <a:r>
              <a:rPr lang="ko-KR" altLang="en-US" dirty="0" err="1"/>
              <a:t>이머커스</a:t>
            </a:r>
            <a:r>
              <a:rPr lang="ko-KR" altLang="en-US" dirty="0"/>
              <a:t> 관련 서비스에 대해 소개해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좌측의 사진은 저희가 사측으로부터 제공받은 웹 서비스의 프로토타입 버전으로 생성한 제품의 구매처를 묶어 놓은 웹 페이지의 사진입니다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보시는 것과 같이 해당 웹 페이지에는 제품 판매자의 제품 사진</a:t>
            </a:r>
            <a:r>
              <a:rPr lang="en-US" altLang="ko-KR" dirty="0"/>
              <a:t>, </a:t>
            </a:r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판매자의 상호 와 제품을 구매할 수 있는 여러 구매처가 묶여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서비스는 제품 판매자가 자신이 이용하고 있는 여러 판매처를 하나의 링크 주소에 모아 제품의 소비자에게 제공해 주는 서비스로 제품을 구매하고자 하는 소비자가 자신이 선호하는 판매처를 쉽게 선택할 수 있도록 돕는 서비스 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328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두번째 프로젝트의 요구사항 및 주요 기능 들에 대해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38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프로젝트의 기능에 대한 요구사항은 앞서 설명 드린 것과 같이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첫째 커뮤니티 앱 모듈 개발 과 둘째 기존의 웹 서비스를 앱 서비스로 전환 하는 것입니다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3928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e552fcb8f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e552fcb8f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프로젝트의 비기능적 요구사항은 확장성과 유지보수성을 보장하는 개발을 진행하는 것입니다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65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hlinkClick r:id="rId2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1457174" y="62385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3848749" y="62565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15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1457174" y="1333995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3"/>
          </p:nvPr>
        </p:nvSpPr>
        <p:spPr>
          <a:xfrm>
            <a:off x="3848749" y="133435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5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1457174" y="204054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5"/>
          </p:nvPr>
        </p:nvSpPr>
        <p:spPr>
          <a:xfrm>
            <a:off x="3848749" y="204306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15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1457174" y="275068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7"/>
          </p:nvPr>
        </p:nvSpPr>
        <p:spPr>
          <a:xfrm>
            <a:off x="3848749" y="275176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15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1457174" y="3460830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3848749" y="346047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15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1457174" y="416737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4"/>
          </p:nvPr>
        </p:nvSpPr>
        <p:spPr>
          <a:xfrm>
            <a:off x="3848749" y="416917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6" name="Google Shape;126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5">
            <a:hlinkClick r:id="rId2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874774" y="57720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874924" y="128686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5">
            <a:hlinkClick r:id="" action="ppaction://noaction"/>
          </p:cNvPr>
          <p:cNvSpPr txBox="1">
            <a:spLocks noGrp="1"/>
          </p:cNvSpPr>
          <p:nvPr>
            <p:ph type="title" idx="17" hasCustomPrompt="1"/>
          </p:nvPr>
        </p:nvSpPr>
        <p:spPr>
          <a:xfrm>
            <a:off x="874774" y="1996530"/>
            <a:ext cx="448500" cy="4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874924" y="270139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>
            <a:hlinkClick r:id="" action="ppaction://noaction"/>
          </p:cNvPr>
          <p:cNvSpPr txBox="1">
            <a:spLocks noGrp="1"/>
          </p:cNvSpPr>
          <p:nvPr>
            <p:ph type="title" idx="19" hasCustomPrompt="1"/>
          </p:nvPr>
        </p:nvSpPr>
        <p:spPr>
          <a:xfrm>
            <a:off x="874774" y="412072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874774" y="341106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4949100" y="2320775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54612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 hasCustomPrompt="1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40" name="Google Shape;140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1" name="Google Shape;141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ctrTitle"/>
          </p:nvPr>
        </p:nvSpPr>
        <p:spPr>
          <a:xfrm>
            <a:off x="97850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ctrTitle" idx="2"/>
          </p:nvPr>
        </p:nvSpPr>
        <p:spPr>
          <a:xfrm>
            <a:off x="375341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ctrTitle" idx="4"/>
          </p:nvPr>
        </p:nvSpPr>
        <p:spPr>
          <a:xfrm>
            <a:off x="652835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35" name="Google Shape;235;p2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36" name="Google Shape;236;p2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40" name="Google Shape;240;p27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087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subTitle" idx="1"/>
          </p:nvPr>
        </p:nvSpPr>
        <p:spPr>
          <a:xfrm>
            <a:off x="728125" y="40692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2"/>
          </p:nvPr>
        </p:nvSpPr>
        <p:spPr>
          <a:xfrm>
            <a:off x="4968575" y="40692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title" hasCustomPrompt="1"/>
          </p:nvPr>
        </p:nvSpPr>
        <p:spPr>
          <a:xfrm>
            <a:off x="5292276" y="3546219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34"/>
          <p:cNvSpPr txBox="1">
            <a:spLocks noGrp="1"/>
          </p:cNvSpPr>
          <p:nvPr>
            <p:ph type="title" idx="3" hasCustomPrompt="1"/>
          </p:nvPr>
        </p:nvSpPr>
        <p:spPr>
          <a:xfrm>
            <a:off x="1051825" y="3546219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324" name="Google Shape;324;p3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25" name="Google Shape;325;p3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ctrTitle" idx="4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72812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subTitle" idx="6"/>
          </p:nvPr>
        </p:nvSpPr>
        <p:spPr>
          <a:xfrm>
            <a:off x="496857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 hasCustomPrompt="1"/>
          </p:nvPr>
        </p:nvSpPr>
        <p:spPr>
          <a:xfrm>
            <a:off x="5292276" y="1655794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4"/>
          <p:cNvSpPr txBox="1">
            <a:spLocks noGrp="1"/>
          </p:cNvSpPr>
          <p:nvPr>
            <p:ph type="title" idx="8" hasCustomPrompt="1"/>
          </p:nvPr>
        </p:nvSpPr>
        <p:spPr>
          <a:xfrm>
            <a:off x="1051825" y="1655794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2624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1" r:id="rId3"/>
    <p:sldLayoutId id="2147483662" r:id="rId4"/>
    <p:sldLayoutId id="2147483683" r:id="rId5"/>
    <p:sldLayoutId id="2147483684" r:id="rId6"/>
    <p:sldLayoutId id="2147483685" r:id="rId7"/>
    <p:sldLayoutId id="2147483689" r:id="rId8"/>
    <p:sldLayoutId id="214748369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5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 flipH="1">
            <a:off x="729478" y="3867929"/>
            <a:ext cx="4111611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2800" dirty="0">
                <a:solidFill>
                  <a:schemeClr val="lt1"/>
                </a:solidFill>
              </a:rPr>
              <a:t>TEAM </a:t>
            </a:r>
            <a:r>
              <a:rPr lang="en-US" sz="2800" dirty="0">
                <a:solidFill>
                  <a:schemeClr val="lt1"/>
                </a:solidFill>
              </a:rPr>
              <a:t>13 &amp; 24</a:t>
            </a:r>
            <a:br>
              <a:rPr lang="en-US" sz="3150" dirty="0">
                <a:solidFill>
                  <a:schemeClr val="lt1"/>
                </a:solidFill>
              </a:rPr>
            </a:br>
            <a:r>
              <a:rPr lang="en-US" sz="2800" dirty="0">
                <a:solidFill>
                  <a:schemeClr val="lt1"/>
                </a:solidFill>
              </a:rPr>
              <a:t>with Neuro Associates</a:t>
            </a:r>
            <a:endParaRPr lang="en-US" sz="3150" b="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lt2"/>
                </a:solidFill>
              </a:rPr>
              <a:t>Link</a:t>
            </a:r>
            <a:r>
              <a:rPr lang="en" sz="6600" dirty="0">
                <a:solidFill>
                  <a:schemeClr val="lt2"/>
                </a:solidFill>
              </a:rPr>
              <a:t> </a:t>
            </a:r>
            <a:r>
              <a:rPr lang="en" sz="6600" dirty="0"/>
              <a:t>Service</a:t>
            </a:r>
            <a:r>
              <a:rPr lang="en" sz="8000" dirty="0">
                <a:solidFill>
                  <a:schemeClr val="dk2"/>
                </a:solidFill>
              </a:rPr>
              <a:t> </a:t>
            </a:r>
            <a:endParaRPr sz="8000" dirty="0">
              <a:solidFill>
                <a:schemeClr val="dk2"/>
              </a:solidFill>
            </a:endParaRPr>
          </a:p>
        </p:txBody>
      </p:sp>
      <p:grpSp>
        <p:nvGrpSpPr>
          <p:cNvPr id="392" name="Google Shape;2708;p71">
            <a:extLst>
              <a:ext uri="{FF2B5EF4-FFF2-40B4-BE49-F238E27FC236}">
                <a16:creationId xmlns:a16="http://schemas.microsoft.com/office/drawing/2014/main" id="{48421881-3DEC-40AF-BC41-33572FFFA3B3}"/>
              </a:ext>
            </a:extLst>
          </p:cNvPr>
          <p:cNvGrpSpPr/>
          <p:nvPr/>
        </p:nvGrpSpPr>
        <p:grpSpPr>
          <a:xfrm>
            <a:off x="5456663" y="1672654"/>
            <a:ext cx="3354904" cy="3470846"/>
            <a:chOff x="1909025" y="907875"/>
            <a:chExt cx="4092800" cy="4561275"/>
          </a:xfrm>
        </p:grpSpPr>
        <p:sp>
          <p:nvSpPr>
            <p:cNvPr id="393" name="Google Shape;2709;p71">
              <a:extLst>
                <a:ext uri="{FF2B5EF4-FFF2-40B4-BE49-F238E27FC236}">
                  <a16:creationId xmlns:a16="http://schemas.microsoft.com/office/drawing/2014/main" id="{89E3D6B6-9562-4437-83A7-315F1A64481D}"/>
                </a:ext>
              </a:extLst>
            </p:cNvPr>
            <p:cNvSpPr/>
            <p:nvPr/>
          </p:nvSpPr>
          <p:spPr>
            <a:xfrm>
              <a:off x="1909025" y="2062875"/>
              <a:ext cx="1668000" cy="2763725"/>
            </a:xfrm>
            <a:custGeom>
              <a:avLst/>
              <a:gdLst/>
              <a:ahLst/>
              <a:cxnLst/>
              <a:rect l="l" t="t" r="r" b="b"/>
              <a:pathLst>
                <a:path w="66720" h="110549" extrusionOk="0">
                  <a:moveTo>
                    <a:pt x="66720" y="56123"/>
                  </a:moveTo>
                  <a:lnTo>
                    <a:pt x="66720" y="56123"/>
                  </a:lnTo>
                  <a:cubicBezTo>
                    <a:pt x="66720" y="56123"/>
                    <a:pt x="66720" y="56123"/>
                    <a:pt x="66720" y="56123"/>
                  </a:cubicBezTo>
                  <a:lnTo>
                    <a:pt x="66720" y="56123"/>
                  </a:lnTo>
                  <a:cubicBezTo>
                    <a:pt x="66720" y="56123"/>
                    <a:pt x="66720" y="56123"/>
                    <a:pt x="66720" y="56123"/>
                  </a:cubicBezTo>
                  <a:close/>
                  <a:moveTo>
                    <a:pt x="39536" y="73682"/>
                  </a:moveTo>
                  <a:lnTo>
                    <a:pt x="39536" y="73682"/>
                  </a:lnTo>
                  <a:cubicBezTo>
                    <a:pt x="39034" y="74058"/>
                    <a:pt x="38683" y="74184"/>
                    <a:pt x="38683" y="74184"/>
                  </a:cubicBezTo>
                  <a:cubicBezTo>
                    <a:pt x="38976" y="74008"/>
                    <a:pt x="39260" y="73841"/>
                    <a:pt x="39536" y="73682"/>
                  </a:cubicBezTo>
                  <a:close/>
                  <a:moveTo>
                    <a:pt x="20084" y="1"/>
                  </a:moveTo>
                  <a:cubicBezTo>
                    <a:pt x="17861" y="1"/>
                    <a:pt x="15675" y="653"/>
                    <a:pt x="13717" y="2317"/>
                  </a:cubicBezTo>
                  <a:cubicBezTo>
                    <a:pt x="4670" y="9991"/>
                    <a:pt x="5557" y="17549"/>
                    <a:pt x="7507" y="19750"/>
                  </a:cubicBezTo>
                  <a:cubicBezTo>
                    <a:pt x="9466" y="21959"/>
                    <a:pt x="24731" y="32170"/>
                    <a:pt x="22990" y="33869"/>
                  </a:cubicBezTo>
                  <a:cubicBezTo>
                    <a:pt x="22711" y="34140"/>
                    <a:pt x="22159" y="34268"/>
                    <a:pt x="21409" y="34268"/>
                  </a:cubicBezTo>
                  <a:cubicBezTo>
                    <a:pt x="17483" y="34268"/>
                    <a:pt x="8152" y="30764"/>
                    <a:pt x="4386" y="25985"/>
                  </a:cubicBezTo>
                  <a:lnTo>
                    <a:pt x="4386" y="25985"/>
                  </a:lnTo>
                  <a:cubicBezTo>
                    <a:pt x="4385" y="25986"/>
                    <a:pt x="0" y="45845"/>
                    <a:pt x="8788" y="50725"/>
                  </a:cubicBezTo>
                  <a:cubicBezTo>
                    <a:pt x="17584" y="55612"/>
                    <a:pt x="23652" y="52265"/>
                    <a:pt x="29033" y="55386"/>
                  </a:cubicBezTo>
                  <a:cubicBezTo>
                    <a:pt x="34170" y="58363"/>
                    <a:pt x="36951" y="62097"/>
                    <a:pt x="34120" y="62097"/>
                  </a:cubicBezTo>
                  <a:cubicBezTo>
                    <a:pt x="33990" y="62097"/>
                    <a:pt x="33849" y="62090"/>
                    <a:pt x="33695" y="62073"/>
                  </a:cubicBezTo>
                  <a:cubicBezTo>
                    <a:pt x="30351" y="61714"/>
                    <a:pt x="22911" y="55441"/>
                    <a:pt x="16560" y="55441"/>
                  </a:cubicBezTo>
                  <a:cubicBezTo>
                    <a:pt x="16251" y="55441"/>
                    <a:pt x="15945" y="55456"/>
                    <a:pt x="15642" y="55487"/>
                  </a:cubicBezTo>
                  <a:cubicBezTo>
                    <a:pt x="9097" y="56156"/>
                    <a:pt x="4268" y="56022"/>
                    <a:pt x="10855" y="62860"/>
                  </a:cubicBezTo>
                  <a:cubicBezTo>
                    <a:pt x="16267" y="68486"/>
                    <a:pt x="26981" y="75214"/>
                    <a:pt x="34404" y="75214"/>
                  </a:cubicBezTo>
                  <a:cubicBezTo>
                    <a:pt x="36014" y="75214"/>
                    <a:pt x="37470" y="74897"/>
                    <a:pt x="38683" y="74184"/>
                  </a:cubicBezTo>
                  <a:lnTo>
                    <a:pt x="38683" y="74184"/>
                  </a:lnTo>
                  <a:cubicBezTo>
                    <a:pt x="39536" y="75983"/>
                    <a:pt x="38951" y="81373"/>
                    <a:pt x="38340" y="85399"/>
                  </a:cubicBezTo>
                  <a:cubicBezTo>
                    <a:pt x="38197" y="86060"/>
                    <a:pt x="38038" y="86997"/>
                    <a:pt x="37871" y="88294"/>
                  </a:cubicBezTo>
                  <a:cubicBezTo>
                    <a:pt x="37762" y="88872"/>
                    <a:pt x="37678" y="89332"/>
                    <a:pt x="37620" y="89667"/>
                  </a:cubicBezTo>
                  <a:cubicBezTo>
                    <a:pt x="35670" y="98287"/>
                    <a:pt x="26213" y="108983"/>
                    <a:pt x="26213" y="108983"/>
                  </a:cubicBezTo>
                  <a:lnTo>
                    <a:pt x="27552" y="110548"/>
                  </a:lnTo>
                  <a:cubicBezTo>
                    <a:pt x="39269" y="101283"/>
                    <a:pt x="39553" y="87231"/>
                    <a:pt x="39553" y="87231"/>
                  </a:cubicBezTo>
                  <a:cubicBezTo>
                    <a:pt x="40691" y="76728"/>
                    <a:pt x="45487" y="70175"/>
                    <a:pt x="45487" y="70175"/>
                  </a:cubicBezTo>
                  <a:cubicBezTo>
                    <a:pt x="45487" y="70175"/>
                    <a:pt x="46233" y="70244"/>
                    <a:pt x="47446" y="70244"/>
                  </a:cubicBezTo>
                  <a:cubicBezTo>
                    <a:pt x="52578" y="70244"/>
                    <a:pt x="66063" y="69012"/>
                    <a:pt x="66720" y="56123"/>
                  </a:cubicBezTo>
                  <a:lnTo>
                    <a:pt x="66720" y="56123"/>
                  </a:lnTo>
                  <a:cubicBezTo>
                    <a:pt x="66720" y="56123"/>
                    <a:pt x="66720" y="56123"/>
                    <a:pt x="66720" y="56123"/>
                  </a:cubicBezTo>
                  <a:cubicBezTo>
                    <a:pt x="66719" y="56123"/>
                    <a:pt x="65946" y="45464"/>
                    <a:pt x="61271" y="39652"/>
                  </a:cubicBezTo>
                  <a:cubicBezTo>
                    <a:pt x="61271" y="39652"/>
                    <a:pt x="53664" y="56876"/>
                    <a:pt x="50000" y="56876"/>
                  </a:cubicBezTo>
                  <a:cubicBezTo>
                    <a:pt x="49828" y="56876"/>
                    <a:pt x="49666" y="56838"/>
                    <a:pt x="49513" y="56759"/>
                  </a:cubicBezTo>
                  <a:cubicBezTo>
                    <a:pt x="46106" y="54985"/>
                    <a:pt x="60334" y="36396"/>
                    <a:pt x="60334" y="36396"/>
                  </a:cubicBezTo>
                  <a:cubicBezTo>
                    <a:pt x="60334" y="36396"/>
                    <a:pt x="49931" y="18244"/>
                    <a:pt x="43437" y="14645"/>
                  </a:cubicBezTo>
                  <a:cubicBezTo>
                    <a:pt x="43437" y="14645"/>
                    <a:pt x="42010" y="35222"/>
                    <a:pt x="39419" y="35222"/>
                  </a:cubicBezTo>
                  <a:cubicBezTo>
                    <a:pt x="39275" y="35222"/>
                    <a:pt x="39127" y="35158"/>
                    <a:pt x="38976" y="35024"/>
                  </a:cubicBezTo>
                  <a:cubicBezTo>
                    <a:pt x="36097" y="32471"/>
                    <a:pt x="36649" y="8527"/>
                    <a:pt x="36649" y="8527"/>
                  </a:cubicBezTo>
                  <a:cubicBezTo>
                    <a:pt x="36649" y="8527"/>
                    <a:pt x="28123" y="1"/>
                    <a:pt x="20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2710;p71">
              <a:extLst>
                <a:ext uri="{FF2B5EF4-FFF2-40B4-BE49-F238E27FC236}">
                  <a16:creationId xmlns:a16="http://schemas.microsoft.com/office/drawing/2014/main" id="{6A3868F2-3B7B-491A-BC2A-B19F89B8E00E}"/>
                </a:ext>
              </a:extLst>
            </p:cNvPr>
            <p:cNvSpPr/>
            <p:nvPr/>
          </p:nvSpPr>
          <p:spPr>
            <a:xfrm>
              <a:off x="3060625" y="1263775"/>
              <a:ext cx="1877250" cy="3378275"/>
            </a:xfrm>
            <a:custGeom>
              <a:avLst/>
              <a:gdLst/>
              <a:ahLst/>
              <a:cxnLst/>
              <a:rect l="l" t="t" r="r" b="b"/>
              <a:pathLst>
                <a:path w="75090" h="135131" extrusionOk="0">
                  <a:moveTo>
                    <a:pt x="20731" y="0"/>
                  </a:moveTo>
                  <a:cubicBezTo>
                    <a:pt x="19141" y="0"/>
                    <a:pt x="17919" y="695"/>
                    <a:pt x="17760" y="1155"/>
                  </a:cubicBezTo>
                  <a:cubicBezTo>
                    <a:pt x="17417" y="2210"/>
                    <a:pt x="13726" y="16596"/>
                    <a:pt x="12437" y="19375"/>
                  </a:cubicBezTo>
                  <a:cubicBezTo>
                    <a:pt x="10696" y="23133"/>
                    <a:pt x="8512" y="41972"/>
                    <a:pt x="3984" y="51304"/>
                  </a:cubicBezTo>
                  <a:cubicBezTo>
                    <a:pt x="879" y="57715"/>
                    <a:pt x="0" y="95979"/>
                    <a:pt x="0" y="95979"/>
                  </a:cubicBezTo>
                  <a:lnTo>
                    <a:pt x="25870" y="135131"/>
                  </a:lnTo>
                  <a:cubicBezTo>
                    <a:pt x="25870" y="135131"/>
                    <a:pt x="28699" y="124887"/>
                    <a:pt x="34842" y="116701"/>
                  </a:cubicBezTo>
                  <a:cubicBezTo>
                    <a:pt x="37219" y="113546"/>
                    <a:pt x="40073" y="110692"/>
                    <a:pt x="43462" y="108859"/>
                  </a:cubicBezTo>
                  <a:cubicBezTo>
                    <a:pt x="46927" y="106976"/>
                    <a:pt x="50978" y="102474"/>
                    <a:pt x="55003" y="97009"/>
                  </a:cubicBezTo>
                  <a:cubicBezTo>
                    <a:pt x="65130" y="83249"/>
                    <a:pt x="75090" y="63322"/>
                    <a:pt x="75090" y="63322"/>
                  </a:cubicBezTo>
                  <a:cubicBezTo>
                    <a:pt x="75090" y="63322"/>
                    <a:pt x="56303" y="9199"/>
                    <a:pt x="53214" y="9199"/>
                  </a:cubicBezTo>
                  <a:cubicBezTo>
                    <a:pt x="53193" y="9199"/>
                    <a:pt x="53173" y="9202"/>
                    <a:pt x="53154" y="9206"/>
                  </a:cubicBezTo>
                  <a:cubicBezTo>
                    <a:pt x="50434" y="9901"/>
                    <a:pt x="28289" y="42181"/>
                    <a:pt x="24715" y="44475"/>
                  </a:cubicBezTo>
                  <a:cubicBezTo>
                    <a:pt x="24590" y="44561"/>
                    <a:pt x="24483" y="44606"/>
                    <a:pt x="24402" y="44606"/>
                  </a:cubicBezTo>
                  <a:cubicBezTo>
                    <a:pt x="24359" y="44606"/>
                    <a:pt x="24323" y="44593"/>
                    <a:pt x="24296" y="44567"/>
                  </a:cubicBezTo>
                  <a:cubicBezTo>
                    <a:pt x="22246" y="42625"/>
                    <a:pt x="25175" y="35310"/>
                    <a:pt x="24204" y="25443"/>
                  </a:cubicBezTo>
                  <a:cubicBezTo>
                    <a:pt x="24163" y="25066"/>
                    <a:pt x="27502" y="16605"/>
                    <a:pt x="24732" y="3783"/>
                  </a:cubicBezTo>
                  <a:cubicBezTo>
                    <a:pt x="24188" y="1239"/>
                    <a:pt x="22012" y="0"/>
                    <a:pt x="20731" y="0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711;p71">
              <a:extLst>
                <a:ext uri="{FF2B5EF4-FFF2-40B4-BE49-F238E27FC236}">
                  <a16:creationId xmlns:a16="http://schemas.microsoft.com/office/drawing/2014/main" id="{17F85405-F2D4-469C-9866-6F5E1A113FB1}"/>
                </a:ext>
              </a:extLst>
            </p:cNvPr>
            <p:cNvSpPr/>
            <p:nvPr/>
          </p:nvSpPr>
          <p:spPr>
            <a:xfrm>
              <a:off x="2236250" y="4004075"/>
              <a:ext cx="1665725" cy="1464850"/>
            </a:xfrm>
            <a:custGeom>
              <a:avLst/>
              <a:gdLst/>
              <a:ahLst/>
              <a:cxnLst/>
              <a:rect l="l" t="t" r="r" b="b"/>
              <a:pathLst>
                <a:path w="66629" h="58594" extrusionOk="0">
                  <a:moveTo>
                    <a:pt x="27887" y="1"/>
                  </a:moveTo>
                  <a:cubicBezTo>
                    <a:pt x="27887" y="1"/>
                    <a:pt x="14915" y="26782"/>
                    <a:pt x="1" y="58594"/>
                  </a:cubicBezTo>
                  <a:lnTo>
                    <a:pt x="65264" y="58594"/>
                  </a:lnTo>
                  <a:cubicBezTo>
                    <a:pt x="66268" y="35160"/>
                    <a:pt x="66628" y="17760"/>
                    <a:pt x="66628" y="17760"/>
                  </a:cubicBezTo>
                  <a:cubicBezTo>
                    <a:pt x="65055" y="1131"/>
                    <a:pt x="27887" y="1"/>
                    <a:pt x="27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712;p71">
              <a:extLst>
                <a:ext uri="{FF2B5EF4-FFF2-40B4-BE49-F238E27FC236}">
                  <a16:creationId xmlns:a16="http://schemas.microsoft.com/office/drawing/2014/main" id="{292D41EB-18C3-4447-9AC2-5AC6AAAEDC22}"/>
                </a:ext>
              </a:extLst>
            </p:cNvPr>
            <p:cNvSpPr/>
            <p:nvPr/>
          </p:nvSpPr>
          <p:spPr>
            <a:xfrm>
              <a:off x="4841400" y="925025"/>
              <a:ext cx="711625" cy="835575"/>
            </a:xfrm>
            <a:custGeom>
              <a:avLst/>
              <a:gdLst/>
              <a:ahLst/>
              <a:cxnLst/>
              <a:rect l="l" t="t" r="r" b="b"/>
              <a:pathLst>
                <a:path w="28465" h="33423" extrusionOk="0">
                  <a:moveTo>
                    <a:pt x="21946" y="1"/>
                  </a:moveTo>
                  <a:cubicBezTo>
                    <a:pt x="20314" y="1"/>
                    <a:pt x="18691" y="701"/>
                    <a:pt x="17576" y="2051"/>
                  </a:cubicBezTo>
                  <a:lnTo>
                    <a:pt x="14010" y="6353"/>
                  </a:lnTo>
                  <a:lnTo>
                    <a:pt x="1984" y="20890"/>
                  </a:lnTo>
                  <a:cubicBezTo>
                    <a:pt x="0" y="23284"/>
                    <a:pt x="343" y="26874"/>
                    <a:pt x="2737" y="28858"/>
                  </a:cubicBezTo>
                  <a:lnTo>
                    <a:pt x="2930" y="29008"/>
                  </a:lnTo>
                  <a:cubicBezTo>
                    <a:pt x="4737" y="30515"/>
                    <a:pt x="7081" y="33235"/>
                    <a:pt x="8964" y="33411"/>
                  </a:cubicBezTo>
                  <a:cubicBezTo>
                    <a:pt x="9034" y="33418"/>
                    <a:pt x="9105" y="33423"/>
                    <a:pt x="9174" y="33423"/>
                  </a:cubicBezTo>
                  <a:cubicBezTo>
                    <a:pt x="9690" y="33423"/>
                    <a:pt x="10175" y="33200"/>
                    <a:pt x="10596" y="32691"/>
                  </a:cubicBezTo>
                  <a:lnTo>
                    <a:pt x="18463" y="21158"/>
                  </a:lnTo>
                  <a:lnTo>
                    <a:pt x="26481" y="9416"/>
                  </a:lnTo>
                  <a:cubicBezTo>
                    <a:pt x="28464" y="7014"/>
                    <a:pt x="28129" y="3423"/>
                    <a:pt x="25736" y="1440"/>
                  </a:cubicBezTo>
                  <a:lnTo>
                    <a:pt x="25543" y="1298"/>
                  </a:lnTo>
                  <a:cubicBezTo>
                    <a:pt x="24495" y="425"/>
                    <a:pt x="23218" y="1"/>
                    <a:pt x="21946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713;p71">
              <a:extLst>
                <a:ext uri="{FF2B5EF4-FFF2-40B4-BE49-F238E27FC236}">
                  <a16:creationId xmlns:a16="http://schemas.microsoft.com/office/drawing/2014/main" id="{8217F0BD-9174-45FE-91EC-8297C1735872}"/>
                </a:ext>
              </a:extLst>
            </p:cNvPr>
            <p:cNvSpPr/>
            <p:nvPr/>
          </p:nvSpPr>
          <p:spPr>
            <a:xfrm>
              <a:off x="5065475" y="1083825"/>
              <a:ext cx="237500" cy="676775"/>
            </a:xfrm>
            <a:custGeom>
              <a:avLst/>
              <a:gdLst/>
              <a:ahLst/>
              <a:cxnLst/>
              <a:rect l="l" t="t" r="r" b="b"/>
              <a:pathLst>
                <a:path w="9500" h="27071" extrusionOk="0">
                  <a:moveTo>
                    <a:pt x="5047" y="1"/>
                  </a:moveTo>
                  <a:lnTo>
                    <a:pt x="1" y="27059"/>
                  </a:lnTo>
                  <a:cubicBezTo>
                    <a:pt x="71" y="27066"/>
                    <a:pt x="142" y="27071"/>
                    <a:pt x="211" y="27071"/>
                  </a:cubicBezTo>
                  <a:cubicBezTo>
                    <a:pt x="727" y="27071"/>
                    <a:pt x="1212" y="26848"/>
                    <a:pt x="1633" y="26339"/>
                  </a:cubicBezTo>
                  <a:lnTo>
                    <a:pt x="9500" y="14806"/>
                  </a:lnTo>
                  <a:cubicBezTo>
                    <a:pt x="5909" y="12295"/>
                    <a:pt x="5056" y="151"/>
                    <a:pt x="5047" y="1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714;p71">
              <a:extLst>
                <a:ext uri="{FF2B5EF4-FFF2-40B4-BE49-F238E27FC236}">
                  <a16:creationId xmlns:a16="http://schemas.microsoft.com/office/drawing/2014/main" id="{F97A3A8B-D356-4E51-9463-8FE23E74D68F}"/>
                </a:ext>
              </a:extLst>
            </p:cNvPr>
            <p:cNvSpPr/>
            <p:nvPr/>
          </p:nvSpPr>
          <p:spPr>
            <a:xfrm>
              <a:off x="3613825" y="3628725"/>
              <a:ext cx="821900" cy="552600"/>
            </a:xfrm>
            <a:custGeom>
              <a:avLst/>
              <a:gdLst/>
              <a:ahLst/>
              <a:cxnLst/>
              <a:rect l="l" t="t" r="r" b="b"/>
              <a:pathLst>
                <a:path w="32876" h="22104" extrusionOk="0">
                  <a:moveTo>
                    <a:pt x="10605" y="0"/>
                  </a:moveTo>
                  <a:cubicBezTo>
                    <a:pt x="10605" y="0"/>
                    <a:pt x="7131" y="6863"/>
                    <a:pt x="3734" y="8813"/>
                  </a:cubicBezTo>
                  <a:cubicBezTo>
                    <a:pt x="3700" y="8830"/>
                    <a:pt x="3658" y="8855"/>
                    <a:pt x="3625" y="8872"/>
                  </a:cubicBezTo>
                  <a:cubicBezTo>
                    <a:pt x="1" y="10822"/>
                    <a:pt x="143" y="16069"/>
                    <a:pt x="3842" y="17869"/>
                  </a:cubicBezTo>
                  <a:cubicBezTo>
                    <a:pt x="6880" y="19342"/>
                    <a:pt x="9985" y="20831"/>
                    <a:pt x="12714" y="22103"/>
                  </a:cubicBezTo>
                  <a:cubicBezTo>
                    <a:pt x="15091" y="18948"/>
                    <a:pt x="17945" y="16094"/>
                    <a:pt x="21334" y="14261"/>
                  </a:cubicBezTo>
                  <a:cubicBezTo>
                    <a:pt x="24799" y="12378"/>
                    <a:pt x="28850" y="7876"/>
                    <a:pt x="32875" y="2411"/>
                  </a:cubicBezTo>
                  <a:lnTo>
                    <a:pt x="106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715;p71">
              <a:extLst>
                <a:ext uri="{FF2B5EF4-FFF2-40B4-BE49-F238E27FC236}">
                  <a16:creationId xmlns:a16="http://schemas.microsoft.com/office/drawing/2014/main" id="{41625625-3E4B-4D0E-9B80-2F7C732DDC76}"/>
                </a:ext>
              </a:extLst>
            </p:cNvPr>
            <p:cNvSpPr/>
            <p:nvPr/>
          </p:nvSpPr>
          <p:spPr>
            <a:xfrm>
              <a:off x="3448125" y="1307500"/>
              <a:ext cx="128500" cy="221400"/>
            </a:xfrm>
            <a:custGeom>
              <a:avLst/>
              <a:gdLst/>
              <a:ahLst/>
              <a:cxnLst/>
              <a:rect l="l" t="t" r="r" b="b"/>
              <a:pathLst>
                <a:path w="5140" h="8856" extrusionOk="0">
                  <a:moveTo>
                    <a:pt x="2093" y="0"/>
                  </a:moveTo>
                  <a:lnTo>
                    <a:pt x="0" y="8462"/>
                  </a:lnTo>
                  <a:cubicBezTo>
                    <a:pt x="0" y="8462"/>
                    <a:pt x="958" y="8855"/>
                    <a:pt x="1935" y="8855"/>
                  </a:cubicBezTo>
                  <a:cubicBezTo>
                    <a:pt x="2309" y="8855"/>
                    <a:pt x="2686" y="8798"/>
                    <a:pt x="3013" y="8637"/>
                  </a:cubicBezTo>
                  <a:cubicBezTo>
                    <a:pt x="4177" y="8052"/>
                    <a:pt x="5139" y="452"/>
                    <a:pt x="2093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716;p71">
              <a:extLst>
                <a:ext uri="{FF2B5EF4-FFF2-40B4-BE49-F238E27FC236}">
                  <a16:creationId xmlns:a16="http://schemas.microsoft.com/office/drawing/2014/main" id="{1BD66CEE-CCAF-4ADA-B509-CDA66B00B590}"/>
                </a:ext>
              </a:extLst>
            </p:cNvPr>
            <p:cNvSpPr/>
            <p:nvPr/>
          </p:nvSpPr>
          <p:spPr>
            <a:xfrm>
              <a:off x="3678900" y="907875"/>
              <a:ext cx="1530550" cy="2880925"/>
            </a:xfrm>
            <a:custGeom>
              <a:avLst/>
              <a:gdLst/>
              <a:ahLst/>
              <a:cxnLst/>
              <a:rect l="l" t="t" r="r" b="b"/>
              <a:pathLst>
                <a:path w="61222" h="115237" extrusionOk="0">
                  <a:moveTo>
                    <a:pt x="8060" y="0"/>
                  </a:moveTo>
                  <a:cubicBezTo>
                    <a:pt x="3625" y="0"/>
                    <a:pt x="1" y="3632"/>
                    <a:pt x="1" y="8068"/>
                  </a:cubicBezTo>
                  <a:lnTo>
                    <a:pt x="1" y="107169"/>
                  </a:lnTo>
                  <a:cubicBezTo>
                    <a:pt x="1" y="111604"/>
                    <a:pt x="3625" y="115237"/>
                    <a:pt x="8060" y="115237"/>
                  </a:cubicBezTo>
                  <a:lnTo>
                    <a:pt x="53154" y="115237"/>
                  </a:lnTo>
                  <a:cubicBezTo>
                    <a:pt x="57590" y="115237"/>
                    <a:pt x="61222" y="111621"/>
                    <a:pt x="61222" y="107169"/>
                  </a:cubicBezTo>
                  <a:lnTo>
                    <a:pt x="61222" y="8068"/>
                  </a:lnTo>
                  <a:cubicBezTo>
                    <a:pt x="61222" y="3632"/>
                    <a:pt x="57590" y="0"/>
                    <a:pt x="53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717;p71">
              <a:extLst>
                <a:ext uri="{FF2B5EF4-FFF2-40B4-BE49-F238E27FC236}">
                  <a16:creationId xmlns:a16="http://schemas.microsoft.com/office/drawing/2014/main" id="{DD14A8B4-4F1D-412E-8A32-D3B92F4E1950}"/>
                </a:ext>
              </a:extLst>
            </p:cNvPr>
            <p:cNvSpPr/>
            <p:nvPr/>
          </p:nvSpPr>
          <p:spPr>
            <a:xfrm>
              <a:off x="2774600" y="3897150"/>
              <a:ext cx="1117750" cy="940525"/>
            </a:xfrm>
            <a:custGeom>
              <a:avLst/>
              <a:gdLst/>
              <a:ahLst/>
              <a:cxnLst/>
              <a:rect l="l" t="t" r="r" b="b"/>
              <a:pathLst>
                <a:path w="44710" h="37621" extrusionOk="0">
                  <a:moveTo>
                    <a:pt x="8738" y="1"/>
                  </a:moveTo>
                  <a:lnTo>
                    <a:pt x="1" y="17476"/>
                  </a:lnTo>
                  <a:cubicBezTo>
                    <a:pt x="1" y="17476"/>
                    <a:pt x="12755" y="29695"/>
                    <a:pt x="21359" y="34415"/>
                  </a:cubicBezTo>
                  <a:lnTo>
                    <a:pt x="27862" y="29804"/>
                  </a:lnTo>
                  <a:lnTo>
                    <a:pt x="27862" y="36617"/>
                  </a:lnTo>
                  <a:cubicBezTo>
                    <a:pt x="27862" y="36617"/>
                    <a:pt x="33553" y="37621"/>
                    <a:pt x="38545" y="37621"/>
                  </a:cubicBezTo>
                  <a:cubicBezTo>
                    <a:pt x="41041" y="37621"/>
                    <a:pt x="43362" y="37370"/>
                    <a:pt x="44709" y="36617"/>
                  </a:cubicBezTo>
                  <a:lnTo>
                    <a:pt x="44709" y="18037"/>
                  </a:lnTo>
                  <a:lnTo>
                    <a:pt x="87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718;p71">
              <a:extLst>
                <a:ext uri="{FF2B5EF4-FFF2-40B4-BE49-F238E27FC236}">
                  <a16:creationId xmlns:a16="http://schemas.microsoft.com/office/drawing/2014/main" id="{59108B27-B631-43A8-A033-515A2DEDADBF}"/>
                </a:ext>
              </a:extLst>
            </p:cNvPr>
            <p:cNvSpPr/>
            <p:nvPr/>
          </p:nvSpPr>
          <p:spPr>
            <a:xfrm>
              <a:off x="2656800" y="3628725"/>
              <a:ext cx="1303125" cy="1150800"/>
            </a:xfrm>
            <a:custGeom>
              <a:avLst/>
              <a:gdLst/>
              <a:ahLst/>
              <a:cxnLst/>
              <a:rect l="l" t="t" r="r" b="b"/>
              <a:pathLst>
                <a:path w="52125" h="46032" extrusionOk="0">
                  <a:moveTo>
                    <a:pt x="16153" y="0"/>
                  </a:moveTo>
                  <a:cubicBezTo>
                    <a:pt x="16153" y="0"/>
                    <a:pt x="8052" y="12119"/>
                    <a:pt x="1" y="25075"/>
                  </a:cubicBezTo>
                  <a:cubicBezTo>
                    <a:pt x="1" y="25075"/>
                    <a:pt x="16965" y="36750"/>
                    <a:pt x="26163" y="40173"/>
                  </a:cubicBezTo>
                  <a:lnTo>
                    <a:pt x="38223" y="26355"/>
                  </a:lnTo>
                  <a:lnTo>
                    <a:pt x="36499" y="42985"/>
                  </a:lnTo>
                  <a:cubicBezTo>
                    <a:pt x="36499" y="42985"/>
                    <a:pt x="44861" y="46032"/>
                    <a:pt x="50213" y="46032"/>
                  </a:cubicBezTo>
                  <a:cubicBezTo>
                    <a:pt x="50910" y="46032"/>
                    <a:pt x="51555" y="45980"/>
                    <a:pt x="52125" y="45864"/>
                  </a:cubicBezTo>
                  <a:cubicBezTo>
                    <a:pt x="52125" y="45864"/>
                    <a:pt x="51815" y="30782"/>
                    <a:pt x="51815" y="20890"/>
                  </a:cubicBezTo>
                  <a:cubicBezTo>
                    <a:pt x="51823" y="20882"/>
                    <a:pt x="22472" y="12663"/>
                    <a:pt x="161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719;p71">
              <a:extLst>
                <a:ext uri="{FF2B5EF4-FFF2-40B4-BE49-F238E27FC236}">
                  <a16:creationId xmlns:a16="http://schemas.microsoft.com/office/drawing/2014/main" id="{C1A4A04A-EED2-466E-B845-295CEFD844ED}"/>
                </a:ext>
              </a:extLst>
            </p:cNvPr>
            <p:cNvSpPr/>
            <p:nvPr/>
          </p:nvSpPr>
          <p:spPr>
            <a:xfrm>
              <a:off x="3110000" y="4347625"/>
              <a:ext cx="100875" cy="100475"/>
            </a:xfrm>
            <a:custGeom>
              <a:avLst/>
              <a:gdLst/>
              <a:ahLst/>
              <a:cxnLst/>
              <a:rect l="l" t="t" r="r" b="b"/>
              <a:pathLst>
                <a:path w="4035" h="4019" extrusionOk="0">
                  <a:moveTo>
                    <a:pt x="2027" y="1"/>
                  </a:moveTo>
                  <a:cubicBezTo>
                    <a:pt x="921" y="1"/>
                    <a:pt x="17" y="885"/>
                    <a:pt x="9" y="1993"/>
                  </a:cubicBezTo>
                  <a:cubicBezTo>
                    <a:pt x="1" y="3098"/>
                    <a:pt x="888" y="4010"/>
                    <a:pt x="2001" y="4018"/>
                  </a:cubicBezTo>
                  <a:cubicBezTo>
                    <a:pt x="2011" y="4018"/>
                    <a:pt x="2021" y="4018"/>
                    <a:pt x="2031" y="4018"/>
                  </a:cubicBezTo>
                  <a:cubicBezTo>
                    <a:pt x="3122" y="4018"/>
                    <a:pt x="4018" y="3129"/>
                    <a:pt x="4026" y="2035"/>
                  </a:cubicBezTo>
                  <a:cubicBezTo>
                    <a:pt x="4035" y="922"/>
                    <a:pt x="3147" y="18"/>
                    <a:pt x="2043" y="1"/>
                  </a:cubicBezTo>
                  <a:cubicBezTo>
                    <a:pt x="2038" y="1"/>
                    <a:pt x="2032" y="1"/>
                    <a:pt x="2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720;p71">
              <a:extLst>
                <a:ext uri="{FF2B5EF4-FFF2-40B4-BE49-F238E27FC236}">
                  <a16:creationId xmlns:a16="http://schemas.microsoft.com/office/drawing/2014/main" id="{DD2A263D-75E5-4D79-8456-1B31FB5520AD}"/>
                </a:ext>
              </a:extLst>
            </p:cNvPr>
            <p:cNvSpPr/>
            <p:nvPr/>
          </p:nvSpPr>
          <p:spPr>
            <a:xfrm>
              <a:off x="3518225" y="1899825"/>
              <a:ext cx="172200" cy="1129250"/>
            </a:xfrm>
            <a:custGeom>
              <a:avLst/>
              <a:gdLst/>
              <a:ahLst/>
              <a:cxnLst/>
              <a:rect l="l" t="t" r="r" b="b"/>
              <a:pathLst>
                <a:path w="6888" h="45170" extrusionOk="0">
                  <a:moveTo>
                    <a:pt x="5909" y="1"/>
                  </a:moveTo>
                  <a:cubicBezTo>
                    <a:pt x="5909" y="2"/>
                    <a:pt x="5030" y="8647"/>
                    <a:pt x="2519" y="13132"/>
                  </a:cubicBezTo>
                  <a:cubicBezTo>
                    <a:pt x="0" y="17618"/>
                    <a:pt x="1389" y="23669"/>
                    <a:pt x="3021" y="26682"/>
                  </a:cubicBezTo>
                  <a:cubicBezTo>
                    <a:pt x="4670" y="29695"/>
                    <a:pt x="6436" y="45170"/>
                    <a:pt x="6436" y="45170"/>
                  </a:cubicBezTo>
                  <a:lnTo>
                    <a:pt x="6428" y="19033"/>
                  </a:lnTo>
                  <a:cubicBezTo>
                    <a:pt x="6297" y="19119"/>
                    <a:pt x="6188" y="19164"/>
                    <a:pt x="6109" y="19164"/>
                  </a:cubicBezTo>
                  <a:cubicBezTo>
                    <a:pt x="6066" y="19164"/>
                    <a:pt x="6033" y="19151"/>
                    <a:pt x="6009" y="19125"/>
                  </a:cubicBezTo>
                  <a:cubicBezTo>
                    <a:pt x="3959" y="17183"/>
                    <a:pt x="6888" y="9868"/>
                    <a:pt x="5909" y="1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2722;p71">
              <a:extLst>
                <a:ext uri="{FF2B5EF4-FFF2-40B4-BE49-F238E27FC236}">
                  <a16:creationId xmlns:a16="http://schemas.microsoft.com/office/drawing/2014/main" id="{BFE76B10-F14C-4B39-9BB7-8113FAA7F2C1}"/>
                </a:ext>
              </a:extLst>
            </p:cNvPr>
            <p:cNvSpPr/>
            <p:nvPr/>
          </p:nvSpPr>
          <p:spPr>
            <a:xfrm>
              <a:off x="4042975" y="3905150"/>
              <a:ext cx="1958850" cy="1564000"/>
            </a:xfrm>
            <a:custGeom>
              <a:avLst/>
              <a:gdLst/>
              <a:ahLst/>
              <a:cxnLst/>
              <a:rect l="l" t="t" r="r" b="b"/>
              <a:pathLst>
                <a:path w="78354" h="62560" extrusionOk="0">
                  <a:moveTo>
                    <a:pt x="60990" y="0"/>
                  </a:moveTo>
                  <a:cubicBezTo>
                    <a:pt x="57610" y="0"/>
                    <a:pt x="54995" y="484"/>
                    <a:pt x="54995" y="484"/>
                  </a:cubicBezTo>
                  <a:cubicBezTo>
                    <a:pt x="54995" y="484"/>
                    <a:pt x="42993" y="18813"/>
                    <a:pt x="39503" y="19248"/>
                  </a:cubicBezTo>
                  <a:cubicBezTo>
                    <a:pt x="39461" y="19254"/>
                    <a:pt x="39421" y="19256"/>
                    <a:pt x="39382" y="19256"/>
                  </a:cubicBezTo>
                  <a:cubicBezTo>
                    <a:pt x="36262" y="19256"/>
                    <a:pt x="46701" y="1572"/>
                    <a:pt x="46701" y="1572"/>
                  </a:cubicBezTo>
                  <a:cubicBezTo>
                    <a:pt x="46441" y="1547"/>
                    <a:pt x="46166" y="1535"/>
                    <a:pt x="45878" y="1535"/>
                  </a:cubicBezTo>
                  <a:cubicBezTo>
                    <a:pt x="38634" y="1535"/>
                    <a:pt x="22689" y="9205"/>
                    <a:pt x="22689" y="9205"/>
                  </a:cubicBezTo>
                  <a:cubicBezTo>
                    <a:pt x="22689" y="9205"/>
                    <a:pt x="23756" y="30168"/>
                    <a:pt x="20398" y="30168"/>
                  </a:cubicBezTo>
                  <a:cubicBezTo>
                    <a:pt x="20364" y="30168"/>
                    <a:pt x="20330" y="30166"/>
                    <a:pt x="20296" y="30162"/>
                  </a:cubicBezTo>
                  <a:cubicBezTo>
                    <a:pt x="16797" y="29727"/>
                    <a:pt x="20296" y="11172"/>
                    <a:pt x="20296" y="11172"/>
                  </a:cubicBezTo>
                  <a:lnTo>
                    <a:pt x="20296" y="11172"/>
                  </a:lnTo>
                  <a:cubicBezTo>
                    <a:pt x="13743" y="13139"/>
                    <a:pt x="7633" y="20780"/>
                    <a:pt x="7633" y="20780"/>
                  </a:cubicBezTo>
                  <a:cubicBezTo>
                    <a:pt x="0" y="33217"/>
                    <a:pt x="16362" y="42381"/>
                    <a:pt x="16362" y="42381"/>
                  </a:cubicBezTo>
                  <a:cubicBezTo>
                    <a:pt x="16362" y="42381"/>
                    <a:pt x="16580" y="49796"/>
                    <a:pt x="11993" y="58316"/>
                  </a:cubicBezTo>
                  <a:cubicBezTo>
                    <a:pt x="11993" y="58316"/>
                    <a:pt x="10964" y="59881"/>
                    <a:pt x="9918" y="62559"/>
                  </a:cubicBezTo>
                  <a:lnTo>
                    <a:pt x="11700" y="62559"/>
                  </a:lnTo>
                  <a:cubicBezTo>
                    <a:pt x="11851" y="62082"/>
                    <a:pt x="12010" y="61622"/>
                    <a:pt x="12186" y="61178"/>
                  </a:cubicBezTo>
                  <a:lnTo>
                    <a:pt x="12186" y="61170"/>
                  </a:lnTo>
                  <a:cubicBezTo>
                    <a:pt x="12186" y="61162"/>
                    <a:pt x="12194" y="61162"/>
                    <a:pt x="12194" y="61153"/>
                  </a:cubicBezTo>
                  <a:cubicBezTo>
                    <a:pt x="12320" y="60877"/>
                    <a:pt x="12487" y="60475"/>
                    <a:pt x="12705" y="59998"/>
                  </a:cubicBezTo>
                  <a:cubicBezTo>
                    <a:pt x="13249" y="58935"/>
                    <a:pt x="13617" y="58149"/>
                    <a:pt x="13860" y="57571"/>
                  </a:cubicBezTo>
                  <a:lnTo>
                    <a:pt x="13860" y="57563"/>
                  </a:lnTo>
                  <a:cubicBezTo>
                    <a:pt x="15492" y="54215"/>
                    <a:pt x="17843" y="49838"/>
                    <a:pt x="19409" y="48934"/>
                  </a:cubicBezTo>
                  <a:cubicBezTo>
                    <a:pt x="19409" y="48934"/>
                    <a:pt x="19216" y="48650"/>
                    <a:pt x="19024" y="48114"/>
                  </a:cubicBezTo>
                  <a:lnTo>
                    <a:pt x="19024" y="48114"/>
                  </a:lnTo>
                  <a:cubicBezTo>
                    <a:pt x="19149" y="48373"/>
                    <a:pt x="19275" y="48650"/>
                    <a:pt x="19409" y="48934"/>
                  </a:cubicBezTo>
                  <a:cubicBezTo>
                    <a:pt x="21627" y="53688"/>
                    <a:pt x="30296" y="55563"/>
                    <a:pt x="38137" y="55563"/>
                  </a:cubicBezTo>
                  <a:cubicBezTo>
                    <a:pt x="41091" y="55563"/>
                    <a:pt x="43928" y="55296"/>
                    <a:pt x="46257" y="54818"/>
                  </a:cubicBezTo>
                  <a:cubicBezTo>
                    <a:pt x="54769" y="53077"/>
                    <a:pt x="51061" y="50675"/>
                    <a:pt x="46475" y="46775"/>
                  </a:cubicBezTo>
                  <a:cubicBezTo>
                    <a:pt x="41897" y="42883"/>
                    <a:pt x="32289" y="43904"/>
                    <a:pt x="29452" y="42381"/>
                  </a:cubicBezTo>
                  <a:cubicBezTo>
                    <a:pt x="26955" y="41037"/>
                    <a:pt x="29888" y="39686"/>
                    <a:pt x="34511" y="39686"/>
                  </a:cubicBezTo>
                  <a:cubicBezTo>
                    <a:pt x="35127" y="39686"/>
                    <a:pt x="35773" y="39710"/>
                    <a:pt x="36440" y="39761"/>
                  </a:cubicBezTo>
                  <a:cubicBezTo>
                    <a:pt x="42114" y="40205"/>
                    <a:pt x="44960" y="45879"/>
                    <a:pt x="54124" y="46750"/>
                  </a:cubicBezTo>
                  <a:cubicBezTo>
                    <a:pt x="54350" y="46771"/>
                    <a:pt x="54574" y="46782"/>
                    <a:pt x="54797" y="46782"/>
                  </a:cubicBezTo>
                  <a:cubicBezTo>
                    <a:pt x="63628" y="46782"/>
                    <a:pt x="70277" y="30380"/>
                    <a:pt x="70277" y="30379"/>
                  </a:cubicBezTo>
                  <a:lnTo>
                    <a:pt x="70277" y="30379"/>
                  </a:lnTo>
                  <a:cubicBezTo>
                    <a:pt x="68969" y="30786"/>
                    <a:pt x="67447" y="30959"/>
                    <a:pt x="65851" y="30959"/>
                  </a:cubicBezTo>
                  <a:cubicBezTo>
                    <a:pt x="59723" y="30959"/>
                    <a:pt x="52504" y="28403"/>
                    <a:pt x="52166" y="26664"/>
                  </a:cubicBezTo>
                  <a:cubicBezTo>
                    <a:pt x="51731" y="24479"/>
                    <a:pt x="68536" y="24697"/>
                    <a:pt x="71156" y="24052"/>
                  </a:cubicBezTo>
                  <a:cubicBezTo>
                    <a:pt x="73775" y="23391"/>
                    <a:pt x="78353" y="18152"/>
                    <a:pt x="75508" y="7682"/>
                  </a:cubicBezTo>
                  <a:cubicBezTo>
                    <a:pt x="73762" y="1239"/>
                    <a:pt x="66397" y="0"/>
                    <a:pt x="60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9" name="Google Shape;2737;p71">
            <a:extLst>
              <a:ext uri="{FF2B5EF4-FFF2-40B4-BE49-F238E27FC236}">
                <a16:creationId xmlns:a16="http://schemas.microsoft.com/office/drawing/2014/main" id="{ED86EBD9-9193-45A9-98A8-9437F2B83B37}"/>
              </a:ext>
            </a:extLst>
          </p:cNvPr>
          <p:cNvSpPr/>
          <p:nvPr/>
        </p:nvSpPr>
        <p:spPr>
          <a:xfrm>
            <a:off x="7536586" y="3680784"/>
            <a:ext cx="116862" cy="1084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CECED7-7087-4486-A81A-51760130CD05}"/>
              </a:ext>
            </a:extLst>
          </p:cNvPr>
          <p:cNvSpPr/>
          <p:nvPr/>
        </p:nvSpPr>
        <p:spPr>
          <a:xfrm>
            <a:off x="7041878" y="2010725"/>
            <a:ext cx="1007401" cy="1515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994AE-C487-48DE-B642-6C8D98982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707" l="10000" r="90000">
                        <a14:foregroundMark x1="73922" y1="26667" x2="73922" y2="26667"/>
                        <a14:foregroundMark x1="83137" y1="23232" x2="83137" y2="23232"/>
                        <a14:foregroundMark x1="83137" y1="28081" x2="83137" y2="28081"/>
                        <a14:foregroundMark x1="80000" y1="34747" x2="80000" y2="34747"/>
                        <a14:foregroundMark x1="80000" y1="34747" x2="80000" y2="34747"/>
                        <a14:foregroundMark x1="77059" y1="38990" x2="77059" y2="38990"/>
                        <a14:foregroundMark x1="76471" y1="42222" x2="76471" y2="42222"/>
                        <a14:foregroundMark x1="75490" y1="44242" x2="75490" y2="44242"/>
                        <a14:foregroundMark x1="77255" y1="39192" x2="77255" y2="39192"/>
                        <a14:foregroundMark x1="77059" y1="40606" x2="77059" y2="40606"/>
                        <a14:foregroundMark x1="77647" y1="38182" x2="77647" y2="38182"/>
                        <a14:foregroundMark x1="79608" y1="36364" x2="79608" y2="36364"/>
                        <a14:foregroundMark x1="83137" y1="22626" x2="83137" y2="22626"/>
                        <a14:foregroundMark x1="81961" y1="25859" x2="81961" y2="25859"/>
                        <a14:foregroundMark x1="83333" y1="30101" x2="83333" y2="30101"/>
                        <a14:foregroundMark x1="37255" y1="72525" x2="37255" y2="72525"/>
                        <a14:foregroundMark x1="37255" y1="72525" x2="37255" y2="72525"/>
                        <a14:foregroundMark x1="33333" y1="90707" x2="33333" y2="90707"/>
                        <a14:foregroundMark x1="59412" y1="90909" x2="59412" y2="90909"/>
                        <a14:foregroundMark x1="20000" y1="46869" x2="20000" y2="46869"/>
                        <a14:foregroundMark x1="19804" y1="46061" x2="19804" y2="46061"/>
                        <a14:foregroundMark x1="20000" y1="44848" x2="20000" y2="44848"/>
                        <a14:foregroundMark x1="53725" y1="9091" x2="53725" y2="9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2750" y="2174766"/>
            <a:ext cx="1437707" cy="1395421"/>
          </a:xfrm>
          <a:prstGeom prst="rect">
            <a:avLst/>
          </a:prstGeom>
        </p:spPr>
      </p:pic>
      <p:grpSp>
        <p:nvGrpSpPr>
          <p:cNvPr id="698" name="Google Shape;2726;p71">
            <a:extLst>
              <a:ext uri="{FF2B5EF4-FFF2-40B4-BE49-F238E27FC236}">
                <a16:creationId xmlns:a16="http://schemas.microsoft.com/office/drawing/2014/main" id="{B6E30A50-BD7E-49E9-8FFB-E0F689DD7277}"/>
              </a:ext>
            </a:extLst>
          </p:cNvPr>
          <p:cNvGrpSpPr/>
          <p:nvPr/>
        </p:nvGrpSpPr>
        <p:grpSpPr>
          <a:xfrm>
            <a:off x="7305281" y="1825256"/>
            <a:ext cx="1051789" cy="1280176"/>
            <a:chOff x="4243725" y="914832"/>
            <a:chExt cx="1283125" cy="1682368"/>
          </a:xfrm>
        </p:grpSpPr>
        <p:sp>
          <p:nvSpPr>
            <p:cNvPr id="699" name="Google Shape;2727;p71">
              <a:extLst>
                <a:ext uri="{FF2B5EF4-FFF2-40B4-BE49-F238E27FC236}">
                  <a16:creationId xmlns:a16="http://schemas.microsoft.com/office/drawing/2014/main" id="{E4055CC0-B9FD-46E1-8241-A3D460A0C63D}"/>
                </a:ext>
              </a:extLst>
            </p:cNvPr>
            <p:cNvSpPr/>
            <p:nvPr/>
          </p:nvSpPr>
          <p:spPr>
            <a:xfrm>
              <a:off x="4243725" y="914832"/>
              <a:ext cx="586300" cy="144400"/>
            </a:xfrm>
            <a:custGeom>
              <a:avLst/>
              <a:gdLst/>
              <a:ahLst/>
              <a:cxnLst/>
              <a:rect l="l" t="t" r="r" b="b"/>
              <a:pathLst>
                <a:path w="23452" h="5776" extrusionOk="0">
                  <a:moveTo>
                    <a:pt x="2679" y="1"/>
                  </a:moveTo>
                  <a:cubicBezTo>
                    <a:pt x="1206" y="1"/>
                    <a:pt x="1" y="1198"/>
                    <a:pt x="1" y="2679"/>
                  </a:cubicBezTo>
                  <a:lnTo>
                    <a:pt x="1" y="3097"/>
                  </a:lnTo>
                  <a:cubicBezTo>
                    <a:pt x="1" y="4570"/>
                    <a:pt x="1206" y="5776"/>
                    <a:pt x="2679" y="5776"/>
                  </a:cubicBezTo>
                  <a:lnTo>
                    <a:pt x="20773" y="5776"/>
                  </a:lnTo>
                  <a:cubicBezTo>
                    <a:pt x="22255" y="5776"/>
                    <a:pt x="23451" y="4570"/>
                    <a:pt x="23451" y="3097"/>
                  </a:cubicBezTo>
                  <a:lnTo>
                    <a:pt x="23451" y="2679"/>
                  </a:lnTo>
                  <a:cubicBezTo>
                    <a:pt x="23451" y="1198"/>
                    <a:pt x="22255" y="1"/>
                    <a:pt x="20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728;p71">
              <a:extLst>
                <a:ext uri="{FF2B5EF4-FFF2-40B4-BE49-F238E27FC236}">
                  <a16:creationId xmlns:a16="http://schemas.microsoft.com/office/drawing/2014/main" id="{5F822E12-4C80-4350-8790-4A4B790B7407}"/>
                </a:ext>
              </a:extLst>
            </p:cNvPr>
            <p:cNvSpPr/>
            <p:nvPr/>
          </p:nvSpPr>
          <p:spPr>
            <a:xfrm>
              <a:off x="4967150" y="1997000"/>
              <a:ext cx="542775" cy="368950"/>
            </a:xfrm>
            <a:custGeom>
              <a:avLst/>
              <a:gdLst/>
              <a:ahLst/>
              <a:cxnLst/>
              <a:rect l="l" t="t" r="r" b="b"/>
              <a:pathLst>
                <a:path w="21711" h="14758" extrusionOk="0">
                  <a:moveTo>
                    <a:pt x="15401" y="0"/>
                  </a:moveTo>
                  <a:cubicBezTo>
                    <a:pt x="14756" y="0"/>
                    <a:pt x="14102" y="115"/>
                    <a:pt x="13466" y="357"/>
                  </a:cubicBezTo>
                  <a:lnTo>
                    <a:pt x="12270" y="809"/>
                  </a:lnTo>
                  <a:lnTo>
                    <a:pt x="11726" y="1018"/>
                  </a:lnTo>
                  <a:lnTo>
                    <a:pt x="4235" y="3864"/>
                  </a:lnTo>
                  <a:cubicBezTo>
                    <a:pt x="1423" y="4927"/>
                    <a:pt x="0" y="8107"/>
                    <a:pt x="1071" y="10919"/>
                  </a:cubicBezTo>
                  <a:lnTo>
                    <a:pt x="1180" y="11237"/>
                  </a:lnTo>
                  <a:cubicBezTo>
                    <a:pt x="2007" y="13418"/>
                    <a:pt x="4102" y="14758"/>
                    <a:pt x="6307" y="14758"/>
                  </a:cubicBezTo>
                  <a:cubicBezTo>
                    <a:pt x="6759" y="14758"/>
                    <a:pt x="7215" y="14701"/>
                    <a:pt x="7666" y="14585"/>
                  </a:cubicBezTo>
                  <a:cubicBezTo>
                    <a:pt x="7859" y="14543"/>
                    <a:pt x="8043" y="14476"/>
                    <a:pt x="8236" y="14409"/>
                  </a:cubicBezTo>
                  <a:lnTo>
                    <a:pt x="16270" y="11354"/>
                  </a:lnTo>
                  <a:lnTo>
                    <a:pt x="17459" y="10902"/>
                  </a:lnTo>
                  <a:cubicBezTo>
                    <a:pt x="20279" y="9831"/>
                    <a:pt x="21710" y="6651"/>
                    <a:pt x="20639" y="3830"/>
                  </a:cubicBezTo>
                  <a:lnTo>
                    <a:pt x="20530" y="3529"/>
                  </a:lnTo>
                  <a:cubicBezTo>
                    <a:pt x="19701" y="1346"/>
                    <a:pt x="17608" y="0"/>
                    <a:pt x="15401" y="0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729;p71">
              <a:extLst>
                <a:ext uri="{FF2B5EF4-FFF2-40B4-BE49-F238E27FC236}">
                  <a16:creationId xmlns:a16="http://schemas.microsoft.com/office/drawing/2014/main" id="{9CFBF9B7-F5AB-4286-9A50-943572C43E67}"/>
                </a:ext>
              </a:extLst>
            </p:cNvPr>
            <p:cNvSpPr/>
            <p:nvPr/>
          </p:nvSpPr>
          <p:spPr>
            <a:xfrm>
              <a:off x="5038500" y="2109500"/>
              <a:ext cx="243775" cy="205025"/>
            </a:xfrm>
            <a:custGeom>
              <a:avLst/>
              <a:gdLst/>
              <a:ahLst/>
              <a:cxnLst/>
              <a:rect l="l" t="t" r="r" b="b"/>
              <a:pathLst>
                <a:path w="9751" h="8201" extrusionOk="0">
                  <a:moveTo>
                    <a:pt x="6411" y="1"/>
                  </a:moveTo>
                  <a:cubicBezTo>
                    <a:pt x="6192" y="1"/>
                    <a:pt x="5966" y="30"/>
                    <a:pt x="5741" y="92"/>
                  </a:cubicBezTo>
                  <a:cubicBezTo>
                    <a:pt x="4118" y="544"/>
                    <a:pt x="2251" y="1347"/>
                    <a:pt x="871" y="2008"/>
                  </a:cubicBezTo>
                  <a:lnTo>
                    <a:pt x="862" y="2008"/>
                  </a:lnTo>
                  <a:cubicBezTo>
                    <a:pt x="452" y="2201"/>
                    <a:pt x="168" y="2586"/>
                    <a:pt x="101" y="2988"/>
                  </a:cubicBezTo>
                  <a:cubicBezTo>
                    <a:pt x="17" y="3448"/>
                    <a:pt x="0" y="3908"/>
                    <a:pt x="59" y="4369"/>
                  </a:cubicBezTo>
                  <a:cubicBezTo>
                    <a:pt x="92" y="4770"/>
                    <a:pt x="201" y="5147"/>
                    <a:pt x="327" y="5532"/>
                  </a:cubicBezTo>
                  <a:cubicBezTo>
                    <a:pt x="603" y="6352"/>
                    <a:pt x="963" y="6938"/>
                    <a:pt x="1339" y="7356"/>
                  </a:cubicBezTo>
                  <a:cubicBezTo>
                    <a:pt x="1907" y="7977"/>
                    <a:pt x="2522" y="8201"/>
                    <a:pt x="2901" y="8201"/>
                  </a:cubicBezTo>
                  <a:cubicBezTo>
                    <a:pt x="2941" y="8201"/>
                    <a:pt x="2979" y="8198"/>
                    <a:pt x="3013" y="8193"/>
                  </a:cubicBezTo>
                  <a:cubicBezTo>
                    <a:pt x="4310" y="8001"/>
                    <a:pt x="6737" y="7105"/>
                    <a:pt x="8076" y="6586"/>
                  </a:cubicBezTo>
                  <a:cubicBezTo>
                    <a:pt x="9181" y="6168"/>
                    <a:pt x="9750" y="5055"/>
                    <a:pt x="9399" y="4092"/>
                  </a:cubicBezTo>
                  <a:lnTo>
                    <a:pt x="8537" y="1724"/>
                  </a:lnTo>
                  <a:lnTo>
                    <a:pt x="8369" y="1264"/>
                  </a:lnTo>
                  <a:cubicBezTo>
                    <a:pt x="8088" y="479"/>
                    <a:pt x="7296" y="1"/>
                    <a:pt x="6411" y="1"/>
                  </a:cubicBezTo>
                  <a:close/>
                </a:path>
              </a:pathLst>
            </a:custGeom>
            <a:solidFill>
              <a:srgbClr val="FF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730;p71">
              <a:extLst>
                <a:ext uri="{FF2B5EF4-FFF2-40B4-BE49-F238E27FC236}">
                  <a16:creationId xmlns:a16="http://schemas.microsoft.com/office/drawing/2014/main" id="{8191F9FC-C6AD-4ED0-92EF-AFA755B94213}"/>
                </a:ext>
              </a:extLst>
            </p:cNvPr>
            <p:cNvSpPr/>
            <p:nvPr/>
          </p:nvSpPr>
          <p:spPr>
            <a:xfrm>
              <a:off x="5059200" y="2142525"/>
              <a:ext cx="223075" cy="172000"/>
            </a:xfrm>
            <a:custGeom>
              <a:avLst/>
              <a:gdLst/>
              <a:ahLst/>
              <a:cxnLst/>
              <a:rect l="l" t="t" r="r" b="b"/>
              <a:pathLst>
                <a:path w="8923" h="6880" extrusionOk="0">
                  <a:moveTo>
                    <a:pt x="6421" y="0"/>
                  </a:moveTo>
                  <a:cubicBezTo>
                    <a:pt x="6199" y="0"/>
                    <a:pt x="5970" y="30"/>
                    <a:pt x="5742" y="93"/>
                  </a:cubicBezTo>
                  <a:cubicBezTo>
                    <a:pt x="4110" y="537"/>
                    <a:pt x="2252" y="1349"/>
                    <a:pt x="871" y="2001"/>
                  </a:cubicBezTo>
                  <a:lnTo>
                    <a:pt x="863" y="2001"/>
                  </a:lnTo>
                  <a:cubicBezTo>
                    <a:pt x="453" y="2202"/>
                    <a:pt x="168" y="2579"/>
                    <a:pt x="93" y="2989"/>
                  </a:cubicBezTo>
                  <a:cubicBezTo>
                    <a:pt x="9" y="3449"/>
                    <a:pt x="1" y="3910"/>
                    <a:pt x="51" y="4370"/>
                  </a:cubicBezTo>
                  <a:cubicBezTo>
                    <a:pt x="93" y="4763"/>
                    <a:pt x="202" y="5140"/>
                    <a:pt x="327" y="5533"/>
                  </a:cubicBezTo>
                  <a:cubicBezTo>
                    <a:pt x="386" y="5709"/>
                    <a:pt x="453" y="5876"/>
                    <a:pt x="511" y="6035"/>
                  </a:cubicBezTo>
                  <a:cubicBezTo>
                    <a:pt x="1079" y="6656"/>
                    <a:pt x="1694" y="6880"/>
                    <a:pt x="2073" y="6880"/>
                  </a:cubicBezTo>
                  <a:cubicBezTo>
                    <a:pt x="2113" y="6880"/>
                    <a:pt x="2151" y="6877"/>
                    <a:pt x="2185" y="6872"/>
                  </a:cubicBezTo>
                  <a:cubicBezTo>
                    <a:pt x="3482" y="6680"/>
                    <a:pt x="5909" y="5784"/>
                    <a:pt x="7248" y="5265"/>
                  </a:cubicBezTo>
                  <a:cubicBezTo>
                    <a:pt x="8353" y="4847"/>
                    <a:pt x="8922" y="3734"/>
                    <a:pt x="8579" y="2771"/>
                  </a:cubicBezTo>
                  <a:lnTo>
                    <a:pt x="7726" y="403"/>
                  </a:lnTo>
                  <a:cubicBezTo>
                    <a:pt x="7364" y="144"/>
                    <a:pt x="6907" y="0"/>
                    <a:pt x="6421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731;p71">
              <a:extLst>
                <a:ext uri="{FF2B5EF4-FFF2-40B4-BE49-F238E27FC236}">
                  <a16:creationId xmlns:a16="http://schemas.microsoft.com/office/drawing/2014/main" id="{9FD448E9-14A2-4C48-8A2E-0D5997C3B719}"/>
                </a:ext>
              </a:extLst>
            </p:cNvPr>
            <p:cNvSpPr/>
            <p:nvPr/>
          </p:nvSpPr>
          <p:spPr>
            <a:xfrm>
              <a:off x="5031575" y="2360325"/>
              <a:ext cx="356150" cy="236875"/>
            </a:xfrm>
            <a:custGeom>
              <a:avLst/>
              <a:gdLst/>
              <a:ahLst/>
              <a:cxnLst/>
              <a:rect l="l" t="t" r="r" b="b"/>
              <a:pathLst>
                <a:path w="14246" h="9475" extrusionOk="0">
                  <a:moveTo>
                    <a:pt x="10125" y="0"/>
                  </a:moveTo>
                  <a:cubicBezTo>
                    <a:pt x="9816" y="0"/>
                    <a:pt x="9502" y="41"/>
                    <a:pt x="9190" y="127"/>
                  </a:cubicBezTo>
                  <a:lnTo>
                    <a:pt x="2997" y="1809"/>
                  </a:lnTo>
                  <a:cubicBezTo>
                    <a:pt x="1114" y="2320"/>
                    <a:pt x="1" y="4278"/>
                    <a:pt x="511" y="6161"/>
                  </a:cubicBezTo>
                  <a:lnTo>
                    <a:pt x="696" y="6864"/>
                  </a:lnTo>
                  <a:cubicBezTo>
                    <a:pt x="1122" y="8438"/>
                    <a:pt x="2560" y="9474"/>
                    <a:pt x="4120" y="9474"/>
                  </a:cubicBezTo>
                  <a:cubicBezTo>
                    <a:pt x="4427" y="9474"/>
                    <a:pt x="4738" y="9434"/>
                    <a:pt x="5048" y="9350"/>
                  </a:cubicBezTo>
                  <a:lnTo>
                    <a:pt x="11241" y="7668"/>
                  </a:lnTo>
                  <a:cubicBezTo>
                    <a:pt x="13124" y="7157"/>
                    <a:pt x="14245" y="5199"/>
                    <a:pt x="13735" y="3316"/>
                  </a:cubicBezTo>
                  <a:lnTo>
                    <a:pt x="13542" y="2613"/>
                  </a:lnTo>
                  <a:cubicBezTo>
                    <a:pt x="13116" y="1041"/>
                    <a:pt x="11682" y="0"/>
                    <a:pt x="10125" y="0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732;p71">
              <a:extLst>
                <a:ext uri="{FF2B5EF4-FFF2-40B4-BE49-F238E27FC236}">
                  <a16:creationId xmlns:a16="http://schemas.microsoft.com/office/drawing/2014/main" id="{2294C5A2-E535-4640-BE70-AB084E4EFF29}"/>
                </a:ext>
              </a:extLst>
            </p:cNvPr>
            <p:cNvSpPr/>
            <p:nvPr/>
          </p:nvSpPr>
          <p:spPr>
            <a:xfrm>
              <a:off x="5067775" y="2414950"/>
              <a:ext cx="198375" cy="151975"/>
            </a:xfrm>
            <a:custGeom>
              <a:avLst/>
              <a:gdLst/>
              <a:ahLst/>
              <a:cxnLst/>
              <a:rect l="l" t="t" r="r" b="b"/>
              <a:pathLst>
                <a:path w="7935" h="6079" extrusionOk="0">
                  <a:moveTo>
                    <a:pt x="5393" y="0"/>
                  </a:moveTo>
                  <a:cubicBezTo>
                    <a:pt x="5266" y="0"/>
                    <a:pt x="5136" y="11"/>
                    <a:pt x="5006" y="34"/>
                  </a:cubicBezTo>
                  <a:cubicBezTo>
                    <a:pt x="3633" y="269"/>
                    <a:pt x="2043" y="763"/>
                    <a:pt x="863" y="1181"/>
                  </a:cubicBezTo>
                  <a:lnTo>
                    <a:pt x="855" y="1181"/>
                  </a:lnTo>
                  <a:cubicBezTo>
                    <a:pt x="495" y="1307"/>
                    <a:pt x="244" y="1583"/>
                    <a:pt x="151" y="1892"/>
                  </a:cubicBezTo>
                  <a:cubicBezTo>
                    <a:pt x="59" y="2236"/>
                    <a:pt x="1" y="2595"/>
                    <a:pt x="18" y="2947"/>
                  </a:cubicBezTo>
                  <a:cubicBezTo>
                    <a:pt x="18" y="3257"/>
                    <a:pt x="76" y="3558"/>
                    <a:pt x="151" y="3859"/>
                  </a:cubicBezTo>
                  <a:cubicBezTo>
                    <a:pt x="235" y="4194"/>
                    <a:pt x="336" y="4487"/>
                    <a:pt x="461" y="4738"/>
                  </a:cubicBezTo>
                  <a:cubicBezTo>
                    <a:pt x="962" y="5732"/>
                    <a:pt x="1721" y="6078"/>
                    <a:pt x="2119" y="6078"/>
                  </a:cubicBezTo>
                  <a:cubicBezTo>
                    <a:pt x="2133" y="6078"/>
                    <a:pt x="2147" y="6078"/>
                    <a:pt x="2160" y="6077"/>
                  </a:cubicBezTo>
                  <a:cubicBezTo>
                    <a:pt x="3240" y="6018"/>
                    <a:pt x="5299" y="5483"/>
                    <a:pt x="6437" y="5182"/>
                  </a:cubicBezTo>
                  <a:cubicBezTo>
                    <a:pt x="7366" y="4930"/>
                    <a:pt x="7935" y="4102"/>
                    <a:pt x="7709" y="3324"/>
                  </a:cubicBezTo>
                  <a:lnTo>
                    <a:pt x="7232" y="1650"/>
                  </a:lnTo>
                  <a:lnTo>
                    <a:pt x="7073" y="1097"/>
                  </a:lnTo>
                  <a:cubicBezTo>
                    <a:pt x="6878" y="434"/>
                    <a:pt x="6186" y="0"/>
                    <a:pt x="5393" y="0"/>
                  </a:cubicBezTo>
                  <a:close/>
                </a:path>
              </a:pathLst>
            </a:custGeom>
            <a:solidFill>
              <a:srgbClr val="FF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733;p71">
              <a:extLst>
                <a:ext uri="{FF2B5EF4-FFF2-40B4-BE49-F238E27FC236}">
                  <a16:creationId xmlns:a16="http://schemas.microsoft.com/office/drawing/2014/main" id="{7E744712-0B4A-4488-8818-669C7AF02D78}"/>
                </a:ext>
              </a:extLst>
            </p:cNvPr>
            <p:cNvSpPr/>
            <p:nvPr/>
          </p:nvSpPr>
          <p:spPr>
            <a:xfrm>
              <a:off x="5075950" y="2438200"/>
              <a:ext cx="190200" cy="128725"/>
            </a:xfrm>
            <a:custGeom>
              <a:avLst/>
              <a:gdLst/>
              <a:ahLst/>
              <a:cxnLst/>
              <a:rect l="l" t="t" r="r" b="b"/>
              <a:pathLst>
                <a:path w="7608" h="5149" extrusionOk="0">
                  <a:moveTo>
                    <a:pt x="5388" y="0"/>
                  </a:moveTo>
                  <a:cubicBezTo>
                    <a:pt x="5259" y="0"/>
                    <a:pt x="5129" y="11"/>
                    <a:pt x="4997" y="33"/>
                  </a:cubicBezTo>
                  <a:cubicBezTo>
                    <a:pt x="3632" y="276"/>
                    <a:pt x="2042" y="762"/>
                    <a:pt x="854" y="1180"/>
                  </a:cubicBezTo>
                  <a:lnTo>
                    <a:pt x="846" y="1180"/>
                  </a:lnTo>
                  <a:cubicBezTo>
                    <a:pt x="494" y="1306"/>
                    <a:pt x="243" y="1582"/>
                    <a:pt x="143" y="1891"/>
                  </a:cubicBezTo>
                  <a:cubicBezTo>
                    <a:pt x="50" y="2243"/>
                    <a:pt x="0" y="2594"/>
                    <a:pt x="9" y="2954"/>
                  </a:cubicBezTo>
                  <a:cubicBezTo>
                    <a:pt x="25" y="3247"/>
                    <a:pt x="59" y="3523"/>
                    <a:pt x="134" y="3808"/>
                  </a:cubicBezTo>
                  <a:cubicBezTo>
                    <a:pt x="635" y="4802"/>
                    <a:pt x="1394" y="5148"/>
                    <a:pt x="1792" y="5148"/>
                  </a:cubicBezTo>
                  <a:cubicBezTo>
                    <a:pt x="1806" y="5148"/>
                    <a:pt x="1820" y="5148"/>
                    <a:pt x="1833" y="5147"/>
                  </a:cubicBezTo>
                  <a:cubicBezTo>
                    <a:pt x="2913" y="5088"/>
                    <a:pt x="4972" y="4553"/>
                    <a:pt x="6110" y="4252"/>
                  </a:cubicBezTo>
                  <a:cubicBezTo>
                    <a:pt x="7039" y="4000"/>
                    <a:pt x="7608" y="3172"/>
                    <a:pt x="7374" y="2410"/>
                  </a:cubicBezTo>
                  <a:lnTo>
                    <a:pt x="6897" y="736"/>
                  </a:lnTo>
                  <a:cubicBezTo>
                    <a:pt x="6597" y="270"/>
                    <a:pt x="6025" y="0"/>
                    <a:pt x="5388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734;p71">
              <a:extLst>
                <a:ext uri="{FF2B5EF4-FFF2-40B4-BE49-F238E27FC236}">
                  <a16:creationId xmlns:a16="http://schemas.microsoft.com/office/drawing/2014/main" id="{93182720-2BCA-4E77-AFAD-D154468ED0CF}"/>
                </a:ext>
              </a:extLst>
            </p:cNvPr>
            <p:cNvSpPr/>
            <p:nvPr/>
          </p:nvSpPr>
          <p:spPr>
            <a:xfrm>
              <a:off x="4952075" y="1630275"/>
              <a:ext cx="574775" cy="401275"/>
            </a:xfrm>
            <a:custGeom>
              <a:avLst/>
              <a:gdLst/>
              <a:ahLst/>
              <a:cxnLst/>
              <a:rect l="l" t="t" r="r" b="b"/>
              <a:pathLst>
                <a:path w="22991" h="16051" extrusionOk="0">
                  <a:moveTo>
                    <a:pt x="15190" y="0"/>
                  </a:moveTo>
                  <a:cubicBezTo>
                    <a:pt x="14596" y="0"/>
                    <a:pt x="13992" y="74"/>
                    <a:pt x="13391" y="229"/>
                  </a:cubicBezTo>
                  <a:lnTo>
                    <a:pt x="7951" y="1635"/>
                  </a:lnTo>
                  <a:lnTo>
                    <a:pt x="5273" y="2321"/>
                  </a:lnTo>
                  <a:cubicBezTo>
                    <a:pt x="1951" y="3393"/>
                    <a:pt x="1" y="6682"/>
                    <a:pt x="905" y="9837"/>
                  </a:cubicBezTo>
                  <a:lnTo>
                    <a:pt x="1390" y="11519"/>
                  </a:lnTo>
                  <a:cubicBezTo>
                    <a:pt x="2169" y="14253"/>
                    <a:pt x="4862" y="16051"/>
                    <a:pt x="7797" y="16051"/>
                  </a:cubicBezTo>
                  <a:cubicBezTo>
                    <a:pt x="8393" y="16051"/>
                    <a:pt x="8998" y="15976"/>
                    <a:pt x="9600" y="15821"/>
                  </a:cubicBezTo>
                  <a:lnTo>
                    <a:pt x="17727" y="13737"/>
                  </a:lnTo>
                  <a:cubicBezTo>
                    <a:pt x="17785" y="13729"/>
                    <a:pt x="17827" y="13720"/>
                    <a:pt x="17869" y="13695"/>
                  </a:cubicBezTo>
                  <a:cubicBezTo>
                    <a:pt x="21108" y="12574"/>
                    <a:pt x="22991" y="9335"/>
                    <a:pt x="22079" y="6213"/>
                  </a:cubicBezTo>
                  <a:lnTo>
                    <a:pt x="21602" y="4531"/>
                  </a:lnTo>
                  <a:cubicBezTo>
                    <a:pt x="20815" y="1803"/>
                    <a:pt x="18124" y="0"/>
                    <a:pt x="15190" y="0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2735;p71">
              <a:extLst>
                <a:ext uri="{FF2B5EF4-FFF2-40B4-BE49-F238E27FC236}">
                  <a16:creationId xmlns:a16="http://schemas.microsoft.com/office/drawing/2014/main" id="{AE3E80C2-C7A5-4169-8256-142BEE5F868B}"/>
                </a:ext>
              </a:extLst>
            </p:cNvPr>
            <p:cNvSpPr/>
            <p:nvPr/>
          </p:nvSpPr>
          <p:spPr>
            <a:xfrm>
              <a:off x="5107750" y="1709400"/>
              <a:ext cx="231025" cy="254075"/>
            </a:xfrm>
            <a:custGeom>
              <a:avLst/>
              <a:gdLst/>
              <a:ahLst/>
              <a:cxnLst/>
              <a:rect l="l" t="t" r="r" b="b"/>
              <a:pathLst>
                <a:path w="9241" h="10163" extrusionOk="0">
                  <a:moveTo>
                    <a:pt x="5914" y="1"/>
                  </a:moveTo>
                  <a:cubicBezTo>
                    <a:pt x="5769" y="1"/>
                    <a:pt x="5622" y="20"/>
                    <a:pt x="5474" y="60"/>
                  </a:cubicBezTo>
                  <a:lnTo>
                    <a:pt x="1147" y="722"/>
                  </a:lnTo>
                  <a:cubicBezTo>
                    <a:pt x="1147" y="730"/>
                    <a:pt x="1130" y="730"/>
                    <a:pt x="1122" y="730"/>
                  </a:cubicBezTo>
                  <a:cubicBezTo>
                    <a:pt x="201" y="981"/>
                    <a:pt x="0" y="2203"/>
                    <a:pt x="787" y="2747"/>
                  </a:cubicBezTo>
                  <a:lnTo>
                    <a:pt x="1038" y="2939"/>
                  </a:lnTo>
                  <a:cubicBezTo>
                    <a:pt x="1716" y="3475"/>
                    <a:pt x="2235" y="4237"/>
                    <a:pt x="2469" y="5124"/>
                  </a:cubicBezTo>
                  <a:lnTo>
                    <a:pt x="2779" y="6245"/>
                  </a:lnTo>
                  <a:lnTo>
                    <a:pt x="2779" y="6254"/>
                  </a:lnTo>
                  <a:lnTo>
                    <a:pt x="2871" y="6597"/>
                  </a:lnTo>
                  <a:cubicBezTo>
                    <a:pt x="3122" y="7517"/>
                    <a:pt x="3030" y="8463"/>
                    <a:pt x="2653" y="9275"/>
                  </a:cubicBezTo>
                  <a:cubicBezTo>
                    <a:pt x="2461" y="9693"/>
                    <a:pt x="2754" y="10154"/>
                    <a:pt x="3197" y="10162"/>
                  </a:cubicBezTo>
                  <a:lnTo>
                    <a:pt x="3281" y="10162"/>
                  </a:lnTo>
                  <a:cubicBezTo>
                    <a:pt x="3340" y="10162"/>
                    <a:pt x="3415" y="10154"/>
                    <a:pt x="3482" y="10145"/>
                  </a:cubicBezTo>
                  <a:cubicBezTo>
                    <a:pt x="3649" y="10120"/>
                    <a:pt x="3800" y="10095"/>
                    <a:pt x="3959" y="10053"/>
                  </a:cubicBezTo>
                  <a:cubicBezTo>
                    <a:pt x="3967" y="10037"/>
                    <a:pt x="3967" y="10037"/>
                    <a:pt x="3984" y="10037"/>
                  </a:cubicBezTo>
                  <a:lnTo>
                    <a:pt x="7926" y="8262"/>
                  </a:lnTo>
                  <a:cubicBezTo>
                    <a:pt x="8989" y="7969"/>
                    <a:pt x="9240" y="6756"/>
                    <a:pt x="8955" y="5659"/>
                  </a:cubicBezTo>
                  <a:lnTo>
                    <a:pt x="8219" y="2939"/>
                  </a:lnTo>
                  <a:lnTo>
                    <a:pt x="7867" y="1659"/>
                  </a:lnTo>
                  <a:cubicBezTo>
                    <a:pt x="7615" y="743"/>
                    <a:pt x="6815" y="1"/>
                    <a:pt x="5914" y="1"/>
                  </a:cubicBezTo>
                  <a:close/>
                </a:path>
              </a:pathLst>
            </a:custGeom>
            <a:solidFill>
              <a:srgbClr val="FF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736;p71">
              <a:extLst>
                <a:ext uri="{FF2B5EF4-FFF2-40B4-BE49-F238E27FC236}">
                  <a16:creationId xmlns:a16="http://schemas.microsoft.com/office/drawing/2014/main" id="{C4E19DFF-5633-4E59-B5CE-7800A3A3E870}"/>
                </a:ext>
              </a:extLst>
            </p:cNvPr>
            <p:cNvSpPr/>
            <p:nvPr/>
          </p:nvSpPr>
          <p:spPr>
            <a:xfrm>
              <a:off x="5133700" y="1753875"/>
              <a:ext cx="205075" cy="210000"/>
            </a:xfrm>
            <a:custGeom>
              <a:avLst/>
              <a:gdLst/>
              <a:ahLst/>
              <a:cxnLst/>
              <a:rect l="l" t="t" r="r" b="b"/>
              <a:pathLst>
                <a:path w="8203" h="8400" extrusionOk="0">
                  <a:moveTo>
                    <a:pt x="5395" y="1"/>
                  </a:moveTo>
                  <a:cubicBezTo>
                    <a:pt x="5256" y="1"/>
                    <a:pt x="5114" y="18"/>
                    <a:pt x="4971" y="56"/>
                  </a:cubicBezTo>
                  <a:lnTo>
                    <a:pt x="636" y="717"/>
                  </a:lnTo>
                  <a:cubicBezTo>
                    <a:pt x="636" y="725"/>
                    <a:pt x="628" y="725"/>
                    <a:pt x="619" y="725"/>
                  </a:cubicBezTo>
                  <a:cubicBezTo>
                    <a:pt x="343" y="801"/>
                    <a:pt x="134" y="960"/>
                    <a:pt x="0" y="1169"/>
                  </a:cubicBezTo>
                  <a:cubicBezTo>
                    <a:pt x="678" y="1713"/>
                    <a:pt x="1197" y="2466"/>
                    <a:pt x="1431" y="3353"/>
                  </a:cubicBezTo>
                  <a:lnTo>
                    <a:pt x="1741" y="4475"/>
                  </a:lnTo>
                  <a:lnTo>
                    <a:pt x="1741" y="4483"/>
                  </a:lnTo>
                  <a:lnTo>
                    <a:pt x="1833" y="4826"/>
                  </a:lnTo>
                  <a:cubicBezTo>
                    <a:pt x="2084" y="5747"/>
                    <a:pt x="1992" y="6692"/>
                    <a:pt x="1615" y="7504"/>
                  </a:cubicBezTo>
                  <a:cubicBezTo>
                    <a:pt x="1423" y="7923"/>
                    <a:pt x="1716" y="8383"/>
                    <a:pt x="2159" y="8400"/>
                  </a:cubicBezTo>
                  <a:cubicBezTo>
                    <a:pt x="2536" y="8333"/>
                    <a:pt x="2829" y="8291"/>
                    <a:pt x="2921" y="8274"/>
                  </a:cubicBezTo>
                  <a:cubicBezTo>
                    <a:pt x="2929" y="8258"/>
                    <a:pt x="2929" y="8258"/>
                    <a:pt x="2946" y="8258"/>
                  </a:cubicBezTo>
                  <a:lnTo>
                    <a:pt x="6888" y="6483"/>
                  </a:lnTo>
                  <a:cubicBezTo>
                    <a:pt x="7951" y="6190"/>
                    <a:pt x="8202" y="4977"/>
                    <a:pt x="7917" y="3897"/>
                  </a:cubicBezTo>
                  <a:lnTo>
                    <a:pt x="7181" y="1177"/>
                  </a:lnTo>
                  <a:cubicBezTo>
                    <a:pt x="6815" y="494"/>
                    <a:pt x="6135" y="1"/>
                    <a:pt x="5395" y="1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918914-6E34-4160-8121-D52131E0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7" y="703744"/>
            <a:ext cx="2390662" cy="4158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0B12C7-4210-47ED-B31B-7907297A7D7C}"/>
              </a:ext>
            </a:extLst>
          </p:cNvPr>
          <p:cNvSpPr txBox="1"/>
          <p:nvPr/>
        </p:nvSpPr>
        <p:spPr>
          <a:xfrm>
            <a:off x="5479228" y="3415575"/>
            <a:ext cx="19067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배포할 링크를 서버에서 자동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DC985B-B1D3-45DF-A569-1D90B0CC0118}"/>
              </a:ext>
            </a:extLst>
          </p:cNvPr>
          <p:cNvSpPr txBox="1"/>
          <p:nvPr/>
        </p:nvSpPr>
        <p:spPr>
          <a:xfrm>
            <a:off x="5439721" y="4439756"/>
            <a:ext cx="30139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구매처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678BB7-6E58-4743-B0B8-996507C3920B}"/>
              </a:ext>
            </a:extLst>
          </p:cNvPr>
          <p:cNvSpPr/>
          <p:nvPr/>
        </p:nvSpPr>
        <p:spPr>
          <a:xfrm>
            <a:off x="1337168" y="3111875"/>
            <a:ext cx="1786174" cy="3371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4F6514-D386-408A-B24C-11F35E3CD456}"/>
              </a:ext>
            </a:extLst>
          </p:cNvPr>
          <p:cNvSpPr/>
          <p:nvPr/>
        </p:nvSpPr>
        <p:spPr>
          <a:xfrm>
            <a:off x="1337170" y="3449061"/>
            <a:ext cx="1796446" cy="903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Google Shape;1902;p94">
            <a:extLst>
              <a:ext uri="{FF2B5EF4-FFF2-40B4-BE49-F238E27FC236}">
                <a16:creationId xmlns:a16="http://schemas.microsoft.com/office/drawing/2014/main" id="{4D5E6ACB-3D84-4D1D-A971-CBCDB336C778}"/>
              </a:ext>
            </a:extLst>
          </p:cNvPr>
          <p:cNvCxnSpPr>
            <a:cxnSpLocks/>
          </p:cNvCxnSpPr>
          <p:nvPr/>
        </p:nvCxnSpPr>
        <p:spPr>
          <a:xfrm>
            <a:off x="3184770" y="3621761"/>
            <a:ext cx="2088270" cy="817995"/>
          </a:xfrm>
          <a:prstGeom prst="bentConnector3">
            <a:avLst>
              <a:gd name="adj1" fmla="val 4416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4" name="Google Shape;1902;p94">
            <a:extLst>
              <a:ext uri="{FF2B5EF4-FFF2-40B4-BE49-F238E27FC236}">
                <a16:creationId xmlns:a16="http://schemas.microsoft.com/office/drawing/2014/main" id="{C1AC41F2-F348-420C-87A2-D754066A8AF9}"/>
              </a:ext>
            </a:extLst>
          </p:cNvPr>
          <p:cNvCxnSpPr>
            <a:cxnSpLocks/>
          </p:cNvCxnSpPr>
          <p:nvPr/>
        </p:nvCxnSpPr>
        <p:spPr>
          <a:xfrm>
            <a:off x="3184770" y="3252789"/>
            <a:ext cx="2004730" cy="2723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902;p94">
            <a:extLst>
              <a:ext uri="{FF2B5EF4-FFF2-40B4-BE49-F238E27FC236}">
                <a16:creationId xmlns:a16="http://schemas.microsoft.com/office/drawing/2014/main" id="{E4022B4D-F35D-4AF5-BC30-61DF4FFEC987}"/>
              </a:ext>
            </a:extLst>
          </p:cNvPr>
          <p:cNvCxnSpPr>
            <a:cxnSpLocks/>
          </p:cNvCxnSpPr>
          <p:nvPr/>
        </p:nvCxnSpPr>
        <p:spPr>
          <a:xfrm>
            <a:off x="3193999" y="2879081"/>
            <a:ext cx="2004730" cy="2332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6" name="Google Shape;1902;p94">
            <a:extLst>
              <a:ext uri="{FF2B5EF4-FFF2-40B4-BE49-F238E27FC236}">
                <a16:creationId xmlns:a16="http://schemas.microsoft.com/office/drawing/2014/main" id="{6C4BC8DB-884A-488C-B2EB-37A91FCE096D}"/>
              </a:ext>
            </a:extLst>
          </p:cNvPr>
          <p:cNvCxnSpPr>
            <a:cxnSpLocks/>
          </p:cNvCxnSpPr>
          <p:nvPr/>
        </p:nvCxnSpPr>
        <p:spPr>
          <a:xfrm flipV="1">
            <a:off x="3194001" y="2290280"/>
            <a:ext cx="2004730" cy="1347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70A4DD-620F-44D7-8AF1-AA1867C3C287}"/>
              </a:ext>
            </a:extLst>
          </p:cNvPr>
          <p:cNvSpPr txBox="1"/>
          <p:nvPr/>
        </p:nvSpPr>
        <p:spPr>
          <a:xfrm>
            <a:off x="5439721" y="214109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브랜드를 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6C5F7C-06BC-4A60-861F-8276ED126FB0}"/>
              </a:ext>
            </a:extLst>
          </p:cNvPr>
          <p:cNvSpPr txBox="1"/>
          <p:nvPr/>
        </p:nvSpPr>
        <p:spPr>
          <a:xfrm>
            <a:off x="5461559" y="2972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이름을 입력</a:t>
            </a:r>
          </a:p>
        </p:txBody>
      </p:sp>
      <p:cxnSp>
        <p:nvCxnSpPr>
          <p:cNvPr id="29" name="Google Shape;1902;p94">
            <a:extLst>
              <a:ext uri="{FF2B5EF4-FFF2-40B4-BE49-F238E27FC236}">
                <a16:creationId xmlns:a16="http://schemas.microsoft.com/office/drawing/2014/main" id="{26F28C33-81DD-48A2-ABCF-C1758F13BD20}"/>
              </a:ext>
            </a:extLst>
          </p:cNvPr>
          <p:cNvCxnSpPr>
            <a:cxnSpLocks/>
          </p:cNvCxnSpPr>
          <p:nvPr/>
        </p:nvCxnSpPr>
        <p:spPr>
          <a:xfrm flipV="1">
            <a:off x="2615576" y="1537580"/>
            <a:ext cx="2583153" cy="1175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20825C-9708-4799-8D60-D50E4CA7A15B}"/>
              </a:ext>
            </a:extLst>
          </p:cNvPr>
          <p:cNvSpPr txBox="1"/>
          <p:nvPr/>
        </p:nvSpPr>
        <p:spPr>
          <a:xfrm>
            <a:off x="5439721" y="140048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이미지를 업로드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94F5D9-4C06-43DD-AB7B-FDBCBF4B0BBE}"/>
              </a:ext>
            </a:extLst>
          </p:cNvPr>
          <p:cNvSpPr/>
          <p:nvPr/>
        </p:nvSpPr>
        <p:spPr>
          <a:xfrm>
            <a:off x="1337170" y="2627109"/>
            <a:ext cx="1796446" cy="4452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4CA500-DC37-4111-85EC-B071475B665A}"/>
              </a:ext>
            </a:extLst>
          </p:cNvPr>
          <p:cNvSpPr/>
          <p:nvPr/>
        </p:nvSpPr>
        <p:spPr>
          <a:xfrm>
            <a:off x="1326896" y="2223205"/>
            <a:ext cx="1796446" cy="348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82ED44-8982-45A1-BB03-96C8249BC14A}"/>
              </a:ext>
            </a:extLst>
          </p:cNvPr>
          <p:cNvSpPr/>
          <p:nvPr/>
        </p:nvSpPr>
        <p:spPr>
          <a:xfrm>
            <a:off x="1381760" y="1068795"/>
            <a:ext cx="1233816" cy="10990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842;p66">
            <a:extLst>
              <a:ext uri="{FF2B5EF4-FFF2-40B4-BE49-F238E27FC236}">
                <a16:creationId xmlns:a16="http://schemas.microsoft.com/office/drawing/2014/main" id="{028B4F66-3B22-4384-930E-9ADD16F3C5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등록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78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4B258E-ECC6-4FDA-93B3-40800D3D4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83" y="871279"/>
            <a:ext cx="2181185" cy="3971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C28F54-14B5-4080-A5F6-CE60CE293322}"/>
              </a:ext>
            </a:extLst>
          </p:cNvPr>
          <p:cNvSpPr txBox="1"/>
          <p:nvPr/>
        </p:nvSpPr>
        <p:spPr>
          <a:xfrm>
            <a:off x="3273182" y="158869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 계정에 등록된 게시물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7511BF-3F7C-43F7-AE74-DF11D1D9AAC0}"/>
              </a:ext>
            </a:extLst>
          </p:cNvPr>
          <p:cNvSpPr txBox="1"/>
          <p:nvPr/>
        </p:nvSpPr>
        <p:spPr>
          <a:xfrm>
            <a:off x="3190862" y="2985070"/>
            <a:ext cx="186933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등록된 게시물을 클릭하면 상품 보기 페이지로 내용을 상세히 보여줌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484764-EF2A-4ACD-B119-89764FCE98CD}"/>
              </a:ext>
            </a:extLst>
          </p:cNvPr>
          <p:cNvSpPr/>
          <p:nvPr/>
        </p:nvSpPr>
        <p:spPr>
          <a:xfrm>
            <a:off x="1254812" y="1191249"/>
            <a:ext cx="349264" cy="21134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E10863-D07F-4E8B-A15C-819CDA0DC59C}"/>
              </a:ext>
            </a:extLst>
          </p:cNvPr>
          <p:cNvSpPr/>
          <p:nvPr/>
        </p:nvSpPr>
        <p:spPr>
          <a:xfrm>
            <a:off x="6346927" y="3177153"/>
            <a:ext cx="2060904" cy="1170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Google Shape;1902;p94">
            <a:extLst>
              <a:ext uri="{FF2B5EF4-FFF2-40B4-BE49-F238E27FC236}">
                <a16:creationId xmlns:a16="http://schemas.microsoft.com/office/drawing/2014/main" id="{5E8C01F8-B1BA-48DE-86F7-CA03A1BF5732}"/>
              </a:ext>
            </a:extLst>
          </p:cNvPr>
          <p:cNvCxnSpPr>
            <a:cxnSpLocks/>
          </p:cNvCxnSpPr>
          <p:nvPr/>
        </p:nvCxnSpPr>
        <p:spPr>
          <a:xfrm rot="10800000">
            <a:off x="5024336" y="3115160"/>
            <a:ext cx="1267976" cy="8911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902;p94">
            <a:extLst>
              <a:ext uri="{FF2B5EF4-FFF2-40B4-BE49-F238E27FC236}">
                <a16:creationId xmlns:a16="http://schemas.microsoft.com/office/drawing/2014/main" id="{3435FD88-5FFF-479C-BB2C-E7E7B9794B05}"/>
              </a:ext>
            </a:extLst>
          </p:cNvPr>
          <p:cNvCxnSpPr>
            <a:cxnSpLocks/>
          </p:cNvCxnSpPr>
          <p:nvPr/>
        </p:nvCxnSpPr>
        <p:spPr>
          <a:xfrm>
            <a:off x="1604076" y="1318350"/>
            <a:ext cx="1580826" cy="4931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6" name="Google Shape;842;p66">
            <a:extLst>
              <a:ext uri="{FF2B5EF4-FFF2-40B4-BE49-F238E27FC236}">
                <a16:creationId xmlns:a16="http://schemas.microsoft.com/office/drawing/2014/main" id="{313FD817-E424-4327-9A50-8C60D9C0C9CF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 게시물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676BC-291D-476C-88DD-0E232719C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353" r="-333" b="5854"/>
          <a:stretch/>
        </p:blipFill>
        <p:spPr>
          <a:xfrm>
            <a:off x="6295169" y="681377"/>
            <a:ext cx="2442899" cy="3971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46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F9407D-66C8-41B2-81DF-BA124E30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21" y="490996"/>
            <a:ext cx="2652311" cy="3997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공유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1346E8-334E-48AD-9459-A309EEC67295}"/>
              </a:ext>
            </a:extLst>
          </p:cNvPr>
          <p:cNvSpPr/>
          <p:nvPr/>
        </p:nvSpPr>
        <p:spPr>
          <a:xfrm>
            <a:off x="2171685" y="2165242"/>
            <a:ext cx="480786" cy="1773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cxnSp>
        <p:nvCxnSpPr>
          <p:cNvPr id="33" name="Google Shape;1902;p94">
            <a:extLst>
              <a:ext uri="{FF2B5EF4-FFF2-40B4-BE49-F238E27FC236}">
                <a16:creationId xmlns:a16="http://schemas.microsoft.com/office/drawing/2014/main" id="{DED52478-EFF2-42CB-A358-D0EEC989F27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652471" y="1469302"/>
            <a:ext cx="1117272" cy="784599"/>
          </a:xfrm>
          <a:prstGeom prst="bentConnector3">
            <a:avLst>
              <a:gd name="adj1" fmla="val 7779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F3452B-7AB4-4826-B087-197843CC5B03}"/>
              </a:ext>
            </a:extLst>
          </p:cNvPr>
          <p:cNvSpPr txBox="1"/>
          <p:nvPr/>
        </p:nvSpPr>
        <p:spPr>
          <a:xfrm>
            <a:off x="5169436" y="4488113"/>
            <a:ext cx="30015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상품 정보를 추가할 수 있는 버튼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3CA6CF-F322-4C50-85BD-A30A2F68C171}"/>
              </a:ext>
            </a:extLst>
          </p:cNvPr>
          <p:cNvSpPr/>
          <p:nvPr/>
        </p:nvSpPr>
        <p:spPr>
          <a:xfrm>
            <a:off x="1887207" y="4077120"/>
            <a:ext cx="438984" cy="3613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cxnSp>
        <p:nvCxnSpPr>
          <p:cNvPr id="36" name="Google Shape;1902;p94">
            <a:extLst>
              <a:ext uri="{FF2B5EF4-FFF2-40B4-BE49-F238E27FC236}">
                <a16:creationId xmlns:a16="http://schemas.microsoft.com/office/drawing/2014/main" id="{006B07D3-B740-47AC-B405-17AFCCEA37EA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326191" y="4257819"/>
            <a:ext cx="2747410" cy="4043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107005-4394-4B57-A2CF-41AA8181FB85}"/>
              </a:ext>
            </a:extLst>
          </p:cNvPr>
          <p:cNvSpPr txBox="1"/>
          <p:nvPr/>
        </p:nvSpPr>
        <p:spPr>
          <a:xfrm>
            <a:off x="3870565" y="1218179"/>
            <a:ext cx="22973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 상품에 대한 링크를 클립보드에 복사하는 버튼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09BC21-475E-48D6-B3DE-493E13160D22}"/>
              </a:ext>
            </a:extLst>
          </p:cNvPr>
          <p:cNvSpPr/>
          <p:nvPr/>
        </p:nvSpPr>
        <p:spPr>
          <a:xfrm>
            <a:off x="2171685" y="3445386"/>
            <a:ext cx="424529" cy="17350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cxnSp>
        <p:nvCxnSpPr>
          <p:cNvPr id="39" name="Google Shape;1902;p94">
            <a:extLst>
              <a:ext uri="{FF2B5EF4-FFF2-40B4-BE49-F238E27FC236}">
                <a16:creationId xmlns:a16="http://schemas.microsoft.com/office/drawing/2014/main" id="{A772F51B-4334-48AE-B347-942B5542C279}"/>
              </a:ext>
            </a:extLst>
          </p:cNvPr>
          <p:cNvCxnSpPr>
            <a:cxnSpLocks/>
          </p:cNvCxnSpPr>
          <p:nvPr/>
        </p:nvCxnSpPr>
        <p:spPr>
          <a:xfrm>
            <a:off x="2596214" y="3543783"/>
            <a:ext cx="1846390" cy="1220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6226C6-F627-44D2-BAE4-7A09DE0BA8BB}"/>
              </a:ext>
            </a:extLst>
          </p:cNvPr>
          <p:cNvSpPr txBox="1"/>
          <p:nvPr/>
        </p:nvSpPr>
        <p:spPr>
          <a:xfrm>
            <a:off x="4614431" y="3553900"/>
            <a:ext cx="31189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 상품에 대한 링크주소로 앱 내장 </a:t>
            </a:r>
            <a:r>
              <a:rPr lang="ko-KR" altLang="en-US" dirty="0" err="1"/>
              <a:t>웹뷰를</a:t>
            </a:r>
            <a:r>
              <a:rPr lang="ko-KR" altLang="en-US" dirty="0"/>
              <a:t> 통해 접속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CC2B9A-6B74-4F01-8722-775B4DBE2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709" y="518502"/>
            <a:ext cx="1770983" cy="2878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08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00" y="162750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영상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발표_시연영상">
            <a:hlinkClick r:id="" action="ppaction://media"/>
            <a:extLst>
              <a:ext uri="{FF2B5EF4-FFF2-40B4-BE49-F238E27FC236}">
                <a16:creationId xmlns:a16="http://schemas.microsoft.com/office/drawing/2014/main" id="{B4F078A6-42B0-4EDC-9D46-C540B77ED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7308" y="844063"/>
            <a:ext cx="2989383" cy="41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1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713679" y="784695"/>
            <a:ext cx="1392732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04</a:t>
            </a:r>
            <a:endParaRPr sz="8000" dirty="0"/>
          </a:p>
        </p:txBody>
      </p:sp>
      <p:sp>
        <p:nvSpPr>
          <p:cNvPr id="4" name="Google Shape;568;p51">
            <a:extLst>
              <a:ext uri="{FF2B5EF4-FFF2-40B4-BE49-F238E27FC236}">
                <a16:creationId xmlns:a16="http://schemas.microsoft.com/office/drawing/2014/main" id="{16D2F28E-4915-4979-BFDD-65A29F3BC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1471" y="2350511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Front-end</a:t>
            </a:r>
            <a:r>
              <a:rPr lang="en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 24</a:t>
            </a:r>
            <a:endParaRPr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94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4F3444-7B43-4E99-AB9A-D82CA22A1AA4}"/>
              </a:ext>
            </a:extLst>
          </p:cNvPr>
          <p:cNvGrpSpPr/>
          <p:nvPr/>
        </p:nvGrpSpPr>
        <p:grpSpPr>
          <a:xfrm>
            <a:off x="1011185" y="1301374"/>
            <a:ext cx="7121630" cy="1706346"/>
            <a:chOff x="940438" y="888201"/>
            <a:chExt cx="7121630" cy="1706346"/>
          </a:xfrm>
        </p:grpSpPr>
        <p:sp>
          <p:nvSpPr>
            <p:cNvPr id="1796" name="Google Shape;1796;p91"/>
            <p:cNvSpPr/>
            <p:nvPr/>
          </p:nvSpPr>
          <p:spPr>
            <a:xfrm>
              <a:off x="3396515" y="2083264"/>
              <a:ext cx="510900" cy="510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Anton"/>
                  <a:ea typeface="Anton"/>
                  <a:cs typeface="Anton"/>
                  <a:sym typeface="Anton"/>
                </a:rPr>
                <a:t>02</a:t>
              </a:r>
              <a:endPara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797" name="Google Shape;1797;p91"/>
            <p:cNvSpPr/>
            <p:nvPr/>
          </p:nvSpPr>
          <p:spPr>
            <a:xfrm>
              <a:off x="5095091" y="2083264"/>
              <a:ext cx="510900" cy="510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2"/>
                  </a:solidFill>
                  <a:latin typeface="Anton"/>
                  <a:ea typeface="Anton"/>
                  <a:cs typeface="Anton"/>
                  <a:sym typeface="Anton"/>
                </a:rPr>
                <a:t>03</a:t>
              </a:r>
              <a:endParaRPr sz="1800" dirty="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801" name="Google Shape;1801;p91"/>
            <p:cNvSpPr/>
            <p:nvPr/>
          </p:nvSpPr>
          <p:spPr>
            <a:xfrm>
              <a:off x="1686353" y="2083647"/>
              <a:ext cx="510900" cy="510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Anton"/>
                  <a:ea typeface="Anton"/>
                  <a:cs typeface="Anton"/>
                  <a:sym typeface="Anton"/>
                </a:rPr>
                <a:t>01</a:t>
              </a:r>
              <a:endPara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cxnSp>
          <p:nvCxnSpPr>
            <p:cNvPr id="1803" name="Google Shape;1803;p91"/>
            <p:cNvCxnSpPr>
              <a:cxnSpLocks/>
            </p:cNvCxnSpPr>
            <p:nvPr/>
          </p:nvCxnSpPr>
          <p:spPr>
            <a:xfrm>
              <a:off x="2198246" y="2339097"/>
              <a:ext cx="1187505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11" name="Google Shape;1811;p91"/>
            <p:cNvSpPr txBox="1"/>
            <p:nvPr/>
          </p:nvSpPr>
          <p:spPr>
            <a:xfrm>
              <a:off x="940438" y="891267"/>
              <a:ext cx="2004600" cy="93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accent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nton"/>
                  <a:sym typeface="Anton"/>
                </a:rPr>
                <a:t>Mission 1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accent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nton"/>
                  <a:sym typeface="Anton"/>
                </a:rPr>
                <a:t>Community</a:t>
              </a:r>
            </a:p>
          </p:txBody>
        </p:sp>
        <p:sp>
          <p:nvSpPr>
            <p:cNvPr id="1814" name="Google Shape;1814;p91"/>
            <p:cNvSpPr txBox="1"/>
            <p:nvPr/>
          </p:nvSpPr>
          <p:spPr>
            <a:xfrm>
              <a:off x="2649665" y="891267"/>
              <a:ext cx="2004600" cy="93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accent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nton"/>
                  <a:sym typeface="Anton"/>
                </a:rPr>
                <a:t>계획 수립 </a:t>
              </a:r>
            </a:p>
          </p:txBody>
        </p:sp>
        <p:sp>
          <p:nvSpPr>
            <p:cNvPr id="24" name="Google Shape;1814;p91">
              <a:extLst>
                <a:ext uri="{FF2B5EF4-FFF2-40B4-BE49-F238E27FC236}">
                  <a16:creationId xmlns:a16="http://schemas.microsoft.com/office/drawing/2014/main" id="{F133505E-C9E8-436A-9070-6E3C736308E2}"/>
                </a:ext>
              </a:extLst>
            </p:cNvPr>
            <p:cNvSpPr txBox="1"/>
            <p:nvPr/>
          </p:nvSpPr>
          <p:spPr>
            <a:xfrm>
              <a:off x="4348241" y="888201"/>
              <a:ext cx="2004600" cy="93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accent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nton"/>
                  <a:sym typeface="Anton"/>
                </a:rPr>
                <a:t>기술 선정 </a:t>
              </a:r>
            </a:p>
          </p:txBody>
        </p:sp>
        <p:cxnSp>
          <p:nvCxnSpPr>
            <p:cNvPr id="21" name="Google Shape;1803;p91">
              <a:extLst>
                <a:ext uri="{FF2B5EF4-FFF2-40B4-BE49-F238E27FC236}">
                  <a16:creationId xmlns:a16="http://schemas.microsoft.com/office/drawing/2014/main" id="{AE7F61CB-B845-493A-BD55-BA5C097979EC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15" y="2338714"/>
              <a:ext cx="1187505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803;p91">
              <a:extLst>
                <a:ext uri="{FF2B5EF4-FFF2-40B4-BE49-F238E27FC236}">
                  <a16:creationId xmlns:a16="http://schemas.microsoft.com/office/drawing/2014/main" id="{E9B0189D-EB81-4F1A-A037-D53B2F06B1F0}"/>
                </a:ext>
              </a:extLst>
            </p:cNvPr>
            <p:cNvCxnSpPr>
              <a:cxnSpLocks/>
            </p:cNvCxnSpPr>
            <p:nvPr/>
          </p:nvCxnSpPr>
          <p:spPr>
            <a:xfrm>
              <a:off x="5605991" y="2338714"/>
              <a:ext cx="1187505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1800;p91">
              <a:extLst>
                <a:ext uri="{FF2B5EF4-FFF2-40B4-BE49-F238E27FC236}">
                  <a16:creationId xmlns:a16="http://schemas.microsoft.com/office/drawing/2014/main" id="{56389E44-028F-492F-9857-6DD535AF9961}"/>
                </a:ext>
              </a:extLst>
            </p:cNvPr>
            <p:cNvSpPr/>
            <p:nvPr/>
          </p:nvSpPr>
          <p:spPr>
            <a:xfrm>
              <a:off x="6793496" y="2083264"/>
              <a:ext cx="510900" cy="510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Anton"/>
                  <a:ea typeface="Anton"/>
                  <a:cs typeface="Anton"/>
                  <a:sym typeface="Anton"/>
                </a:rPr>
                <a:t>04</a:t>
              </a:r>
              <a:endPara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26" name="Google Shape;1811;p91">
              <a:extLst>
                <a:ext uri="{FF2B5EF4-FFF2-40B4-BE49-F238E27FC236}">
                  <a16:creationId xmlns:a16="http://schemas.microsoft.com/office/drawing/2014/main" id="{99C74E17-7B4F-49B1-B224-EE09C0A1B336}"/>
                </a:ext>
              </a:extLst>
            </p:cNvPr>
            <p:cNvSpPr txBox="1"/>
            <p:nvPr/>
          </p:nvSpPr>
          <p:spPr>
            <a:xfrm>
              <a:off x="6057468" y="896219"/>
              <a:ext cx="2004600" cy="93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accent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nton"/>
                  <a:sym typeface="Anton"/>
                </a:rPr>
                <a:t>개발</a:t>
              </a:r>
              <a:endParaRPr lang="en-US" altLang="ko-KR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125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00" y="233427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 서비스 공통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88FF3C-74BC-41E8-87DE-E033B977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6" y="1195793"/>
            <a:ext cx="2065157" cy="3299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BF3EF9-FEB0-4F9F-A783-B88F80A92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421" y="1195794"/>
            <a:ext cx="2065157" cy="3299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19012A-0842-43F9-AEA6-ADF5ADC7C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986" y="1195794"/>
            <a:ext cx="2065157" cy="3310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505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00" y="233427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 서비스 공통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0EC6A2-4DBB-4737-9725-D7B49F06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52" y="1046096"/>
            <a:ext cx="2065156" cy="3299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552427-DBA3-4B0A-B6F0-CAF545F61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729" y="1046098"/>
            <a:ext cx="2065155" cy="3299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C29DF7-C4E5-4FCD-AB05-C589C909B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2" y="1046099"/>
            <a:ext cx="2065156" cy="3299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B7C4535-6BAB-416A-9A00-E7F346DD5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340" y="1046097"/>
            <a:ext cx="2065156" cy="3299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656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42;p66">
            <a:extLst>
              <a:ext uri="{FF2B5EF4-FFF2-40B4-BE49-F238E27FC236}">
                <a16:creationId xmlns:a16="http://schemas.microsoft.com/office/drawing/2014/main" id="{DA598022-2A8D-4E85-88EB-CFDCAF5BC691}"/>
              </a:ext>
            </a:extLst>
          </p:cNvPr>
          <p:cNvSpPr txBox="1">
            <a:spLocks/>
          </p:cNvSpPr>
          <p:nvPr/>
        </p:nvSpPr>
        <p:spPr>
          <a:xfrm>
            <a:off x="1308038" y="1278287"/>
            <a:ext cx="261127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모듈화 단위</a:t>
            </a:r>
          </a:p>
        </p:txBody>
      </p:sp>
      <p:sp>
        <p:nvSpPr>
          <p:cNvPr id="23" name="Google Shape;842;p66">
            <a:extLst>
              <a:ext uri="{FF2B5EF4-FFF2-40B4-BE49-F238E27FC236}">
                <a16:creationId xmlns:a16="http://schemas.microsoft.com/office/drawing/2014/main" id="{D09382AE-D351-4B86-BA15-9E9740B35D51}"/>
              </a:ext>
            </a:extLst>
          </p:cNvPr>
          <p:cNvSpPr txBox="1">
            <a:spLocks/>
          </p:cNvSpPr>
          <p:nvPr/>
        </p:nvSpPr>
        <p:spPr>
          <a:xfrm>
            <a:off x="5385016" y="1333867"/>
            <a:ext cx="261127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재사용성 </a:t>
            </a:r>
          </a:p>
        </p:txBody>
      </p:sp>
      <p:sp>
        <p:nvSpPr>
          <p:cNvPr id="7" name="Google Shape;842;p66">
            <a:extLst>
              <a:ext uri="{FF2B5EF4-FFF2-40B4-BE49-F238E27FC236}">
                <a16:creationId xmlns:a16="http://schemas.microsoft.com/office/drawing/2014/main" id="{8694AD75-418C-4C3B-994B-269151BDCACB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고민</a:t>
            </a:r>
          </a:p>
        </p:txBody>
      </p:sp>
      <p:pic>
        <p:nvPicPr>
          <p:cNvPr id="1026" name="Picture 2" descr="Modules premium icon">
            <a:extLst>
              <a:ext uri="{FF2B5EF4-FFF2-40B4-BE49-F238E27FC236}">
                <a16:creationId xmlns:a16="http://schemas.microsoft.com/office/drawing/2014/main" id="{8BA47595-7D82-444C-A29B-4B7BB2AA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91" y="1977524"/>
            <a:ext cx="2243570" cy="224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use premium icon">
            <a:extLst>
              <a:ext uri="{FF2B5EF4-FFF2-40B4-BE49-F238E27FC236}">
                <a16:creationId xmlns:a16="http://schemas.microsoft.com/office/drawing/2014/main" id="{65750C42-DC4E-4302-8A85-5345A0FC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925" y="2283634"/>
            <a:ext cx="1807459" cy="180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053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FC26D78-EC96-400C-BE65-95F18E9EB5D9}"/>
              </a:ext>
            </a:extLst>
          </p:cNvPr>
          <p:cNvGrpSpPr/>
          <p:nvPr/>
        </p:nvGrpSpPr>
        <p:grpSpPr>
          <a:xfrm>
            <a:off x="1043689" y="1730764"/>
            <a:ext cx="7056621" cy="1681971"/>
            <a:chOff x="940438" y="3461529"/>
            <a:chExt cx="7056621" cy="1681971"/>
          </a:xfrm>
        </p:grpSpPr>
        <p:sp>
          <p:nvSpPr>
            <p:cNvPr id="22" name="Google Shape;1809;p91">
              <a:extLst>
                <a:ext uri="{FF2B5EF4-FFF2-40B4-BE49-F238E27FC236}">
                  <a16:creationId xmlns:a16="http://schemas.microsoft.com/office/drawing/2014/main" id="{2CA06000-12A4-4A12-A0D4-2DA573EEC517}"/>
                </a:ext>
              </a:extLst>
            </p:cNvPr>
            <p:cNvSpPr txBox="1"/>
            <p:nvPr/>
          </p:nvSpPr>
          <p:spPr>
            <a:xfrm>
              <a:off x="940438" y="3975627"/>
              <a:ext cx="2004600" cy="93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nton"/>
                  <a:sym typeface="Anton"/>
                </a:rPr>
                <a:t>Mission 2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accent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nton"/>
                  <a:sym typeface="Anton"/>
                </a:rPr>
                <a:t>Link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17AF550-0FF9-4E00-9EAE-D80F9DAC8E05}"/>
                </a:ext>
              </a:extLst>
            </p:cNvPr>
            <p:cNvGrpSpPr/>
            <p:nvPr/>
          </p:nvGrpSpPr>
          <p:grpSpPr>
            <a:xfrm>
              <a:off x="1632166" y="3461529"/>
              <a:ext cx="6364893" cy="1681971"/>
              <a:chOff x="1686353" y="3232442"/>
              <a:chExt cx="6364893" cy="1681971"/>
            </a:xfrm>
          </p:grpSpPr>
          <p:sp>
            <p:nvSpPr>
              <p:cNvPr id="27" name="Google Shape;1796;p91">
                <a:extLst>
                  <a:ext uri="{FF2B5EF4-FFF2-40B4-BE49-F238E27FC236}">
                    <a16:creationId xmlns:a16="http://schemas.microsoft.com/office/drawing/2014/main" id="{6671A4AE-465A-4C6F-BDB6-D16B4B3E78F9}"/>
                  </a:ext>
                </a:extLst>
              </p:cNvPr>
              <p:cNvSpPr/>
              <p:nvPr/>
            </p:nvSpPr>
            <p:spPr>
              <a:xfrm>
                <a:off x="3396515" y="3232442"/>
                <a:ext cx="510900" cy="510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accent2"/>
                    </a:solidFill>
                    <a:latin typeface="Anton"/>
                    <a:ea typeface="Anton"/>
                    <a:cs typeface="Anton"/>
                    <a:sym typeface="Anton"/>
                  </a:rPr>
                  <a:t>02</a:t>
                </a:r>
                <a:endParaRPr sz="1800">
                  <a:solidFill>
                    <a:schemeClr val="accent2"/>
                  </a:solidFill>
                  <a:latin typeface="Anton"/>
                  <a:ea typeface="Anton"/>
                  <a:cs typeface="Anton"/>
                  <a:sym typeface="Anton"/>
                </a:endParaRPr>
              </a:p>
            </p:txBody>
          </p:sp>
          <p:sp>
            <p:nvSpPr>
              <p:cNvPr id="28" name="Google Shape;1797;p91">
                <a:extLst>
                  <a:ext uri="{FF2B5EF4-FFF2-40B4-BE49-F238E27FC236}">
                    <a16:creationId xmlns:a16="http://schemas.microsoft.com/office/drawing/2014/main" id="{803860AE-D5B5-4D53-9557-B5FC4C92FA5E}"/>
                  </a:ext>
                </a:extLst>
              </p:cNvPr>
              <p:cNvSpPr/>
              <p:nvPr/>
            </p:nvSpPr>
            <p:spPr>
              <a:xfrm>
                <a:off x="5095091" y="3232442"/>
                <a:ext cx="510900" cy="510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accent2"/>
                    </a:solidFill>
                    <a:latin typeface="Anton"/>
                    <a:ea typeface="Anton"/>
                    <a:cs typeface="Anton"/>
                    <a:sym typeface="Anton"/>
                  </a:rPr>
                  <a:t>03</a:t>
                </a:r>
                <a:endParaRPr sz="1800" dirty="0">
                  <a:solidFill>
                    <a:schemeClr val="accent2"/>
                  </a:solidFill>
                  <a:latin typeface="Anton"/>
                  <a:ea typeface="Anton"/>
                  <a:cs typeface="Anton"/>
                  <a:sym typeface="Anton"/>
                </a:endParaRPr>
              </a:p>
            </p:txBody>
          </p:sp>
          <p:sp>
            <p:nvSpPr>
              <p:cNvPr id="29" name="Google Shape;1801;p91">
                <a:extLst>
                  <a:ext uri="{FF2B5EF4-FFF2-40B4-BE49-F238E27FC236}">
                    <a16:creationId xmlns:a16="http://schemas.microsoft.com/office/drawing/2014/main" id="{AF2CAF9D-9930-4100-B952-DCBD85C89254}"/>
                  </a:ext>
                </a:extLst>
              </p:cNvPr>
              <p:cNvSpPr/>
              <p:nvPr/>
            </p:nvSpPr>
            <p:spPr>
              <a:xfrm>
                <a:off x="1686353" y="3232825"/>
                <a:ext cx="510900" cy="510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accent2"/>
                    </a:solidFill>
                    <a:latin typeface="Anton"/>
                    <a:ea typeface="Anton"/>
                    <a:cs typeface="Anton"/>
                    <a:sym typeface="Anton"/>
                  </a:rPr>
                  <a:t>01</a:t>
                </a:r>
                <a:endParaRPr sz="1800">
                  <a:solidFill>
                    <a:schemeClr val="accent2"/>
                  </a:solidFill>
                  <a:latin typeface="Anton"/>
                  <a:ea typeface="Anton"/>
                  <a:cs typeface="Anton"/>
                  <a:sym typeface="Anton"/>
                </a:endParaRPr>
              </a:p>
            </p:txBody>
          </p:sp>
          <p:cxnSp>
            <p:nvCxnSpPr>
              <p:cNvPr id="30" name="Google Shape;1803;p91">
                <a:extLst>
                  <a:ext uri="{FF2B5EF4-FFF2-40B4-BE49-F238E27FC236}">
                    <a16:creationId xmlns:a16="http://schemas.microsoft.com/office/drawing/2014/main" id="{029C6957-076A-4B47-9C5B-FA94A1D00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8246" y="3488275"/>
                <a:ext cx="1187505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1803;p91">
                <a:extLst>
                  <a:ext uri="{FF2B5EF4-FFF2-40B4-BE49-F238E27FC236}">
                    <a16:creationId xmlns:a16="http://schemas.microsoft.com/office/drawing/2014/main" id="{D53616C9-094B-49B9-B007-4BC786CAE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7415" y="3487892"/>
                <a:ext cx="1187505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1803;p91">
                <a:extLst>
                  <a:ext uri="{FF2B5EF4-FFF2-40B4-BE49-F238E27FC236}">
                    <a16:creationId xmlns:a16="http://schemas.microsoft.com/office/drawing/2014/main" id="{83BA9CE9-A3B5-4FCB-B6ED-32CC292AE9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5991" y="3487892"/>
                <a:ext cx="1187505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" name="Google Shape;1800;p91">
                <a:extLst>
                  <a:ext uri="{FF2B5EF4-FFF2-40B4-BE49-F238E27FC236}">
                    <a16:creationId xmlns:a16="http://schemas.microsoft.com/office/drawing/2014/main" id="{C7B6F3DD-BEFF-4490-9350-3975C949342A}"/>
                  </a:ext>
                </a:extLst>
              </p:cNvPr>
              <p:cNvSpPr/>
              <p:nvPr/>
            </p:nvSpPr>
            <p:spPr>
              <a:xfrm>
                <a:off x="6793496" y="3232442"/>
                <a:ext cx="510900" cy="510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accent2"/>
                    </a:solidFill>
                    <a:latin typeface="Anton"/>
                    <a:ea typeface="Anton"/>
                    <a:cs typeface="Anton"/>
                    <a:sym typeface="Anton"/>
                  </a:rPr>
                  <a:t>04</a:t>
                </a:r>
                <a:endParaRPr sz="1800">
                  <a:solidFill>
                    <a:schemeClr val="accent2"/>
                  </a:solidFill>
                  <a:latin typeface="Anton"/>
                  <a:ea typeface="Anton"/>
                  <a:cs typeface="Anton"/>
                  <a:sym typeface="Anton"/>
                </a:endParaRPr>
              </a:p>
            </p:txBody>
          </p:sp>
          <p:sp>
            <p:nvSpPr>
              <p:cNvPr id="36" name="Google Shape;1809;p91">
                <a:extLst>
                  <a:ext uri="{FF2B5EF4-FFF2-40B4-BE49-F238E27FC236}">
                    <a16:creationId xmlns:a16="http://schemas.microsoft.com/office/drawing/2014/main" id="{FBF3D58F-0295-41AA-983C-D222D7BF8623}"/>
                  </a:ext>
                </a:extLst>
              </p:cNvPr>
              <p:cNvSpPr txBox="1"/>
              <p:nvPr/>
            </p:nvSpPr>
            <p:spPr>
              <a:xfrm>
                <a:off x="2649665" y="3969495"/>
                <a:ext cx="2004600" cy="9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accent2">
                        <a:lumMod val="2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nton"/>
                    <a:sym typeface="Anton"/>
                  </a:rPr>
                  <a:t>계획 수립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2000" dirty="0">
                  <a:solidFill>
                    <a:schemeClr val="accent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nton"/>
                  <a:sym typeface="Anton"/>
                </a:endParaRPr>
              </a:p>
            </p:txBody>
          </p:sp>
          <p:sp>
            <p:nvSpPr>
              <p:cNvPr id="37" name="Google Shape;1809;p91">
                <a:extLst>
                  <a:ext uri="{FF2B5EF4-FFF2-40B4-BE49-F238E27FC236}">
                    <a16:creationId xmlns:a16="http://schemas.microsoft.com/office/drawing/2014/main" id="{4EDB7C90-22F6-4176-84D1-9EEC76A8E0AA}"/>
                  </a:ext>
                </a:extLst>
              </p:cNvPr>
              <p:cNvSpPr txBox="1"/>
              <p:nvPr/>
            </p:nvSpPr>
            <p:spPr>
              <a:xfrm>
                <a:off x="4358892" y="3969495"/>
                <a:ext cx="2004600" cy="9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accent2">
                        <a:lumMod val="2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nton"/>
                    <a:sym typeface="Anton"/>
                  </a:rPr>
                  <a:t>기술 선정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2000" dirty="0">
                  <a:solidFill>
                    <a:schemeClr val="accent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nton"/>
                  <a:sym typeface="Anton"/>
                </a:endParaRPr>
              </a:p>
            </p:txBody>
          </p:sp>
          <p:sp>
            <p:nvSpPr>
              <p:cNvPr id="38" name="Google Shape;1809;p91">
                <a:extLst>
                  <a:ext uri="{FF2B5EF4-FFF2-40B4-BE49-F238E27FC236}">
                    <a16:creationId xmlns:a16="http://schemas.microsoft.com/office/drawing/2014/main" id="{28EF6119-B119-487B-B125-6DFCE93E77E2}"/>
                  </a:ext>
                </a:extLst>
              </p:cNvPr>
              <p:cNvSpPr txBox="1"/>
              <p:nvPr/>
            </p:nvSpPr>
            <p:spPr>
              <a:xfrm>
                <a:off x="6046646" y="3977513"/>
                <a:ext cx="2004600" cy="9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chemeClr val="accent2">
                        <a:lumMod val="2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nton"/>
                    <a:sym typeface="Anton"/>
                  </a:rPr>
                  <a:t>개발</a:t>
                </a:r>
                <a:endParaRPr lang="en-US" altLang="ko-KR" sz="2000" dirty="0">
                  <a:solidFill>
                    <a:schemeClr val="accent2">
                      <a:lumMod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nton"/>
                  <a:sym typeface="Anto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475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501;p48">
            <a:extLst>
              <a:ext uri="{FF2B5EF4-FFF2-40B4-BE49-F238E27FC236}">
                <a16:creationId xmlns:a16="http://schemas.microsoft.com/office/drawing/2014/main" id="{D94DEFB1-4AB7-4883-8EF4-E35ACAE3F80E}"/>
              </a:ext>
            </a:extLst>
          </p:cNvPr>
          <p:cNvSpPr txBox="1">
            <a:spLocks/>
          </p:cNvSpPr>
          <p:nvPr/>
        </p:nvSpPr>
        <p:spPr>
          <a:xfrm>
            <a:off x="3448500" y="455033"/>
            <a:ext cx="2247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3200" dirty="0"/>
              <a:t>Content</a:t>
            </a:r>
            <a:endParaRPr lang="en-US" sz="3200" dirty="0">
              <a:solidFill>
                <a:schemeClr val="dk2"/>
              </a:solidFill>
            </a:endParaRPr>
          </a:p>
        </p:txBody>
      </p:sp>
      <p:sp>
        <p:nvSpPr>
          <p:cNvPr id="47" name="Google Shape;431;p45">
            <a:extLst>
              <a:ext uri="{FF2B5EF4-FFF2-40B4-BE49-F238E27FC236}">
                <a16:creationId xmlns:a16="http://schemas.microsoft.com/office/drawing/2014/main" id="{7757915F-A0F0-4A1B-8D0A-140B2C7818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331054" y="1585873"/>
            <a:ext cx="3396391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Google Shape;433;p45">
            <a:extLst>
              <a:ext uri="{FF2B5EF4-FFF2-40B4-BE49-F238E27FC236}">
                <a16:creationId xmlns:a16="http://schemas.microsoft.com/office/drawing/2014/main" id="{772CECFE-3998-4CB4-9E34-43721EDB41F8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2331054" y="2296018"/>
            <a:ext cx="3396391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및 주요 기능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Google Shape;435;p45">
            <a:extLst>
              <a:ext uri="{FF2B5EF4-FFF2-40B4-BE49-F238E27FC236}">
                <a16:creationId xmlns:a16="http://schemas.microsoft.com/office/drawing/2014/main" id="{494A008E-6AE3-42CD-9E39-2B6C56DBC3F6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2331054" y="3885318"/>
            <a:ext cx="479857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Back-end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by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 13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Google Shape;458;p45">
            <a:extLst>
              <a:ext uri="{FF2B5EF4-FFF2-40B4-BE49-F238E27FC236}">
                <a16:creationId xmlns:a16="http://schemas.microsoft.com/office/drawing/2014/main" id="{46069D82-1B81-4D25-84FE-7075FBEA2D4B}"/>
              </a:ext>
            </a:extLst>
          </p:cNvPr>
          <p:cNvSpPr/>
          <p:nvPr/>
        </p:nvSpPr>
        <p:spPr>
          <a:xfrm>
            <a:off x="1713346" y="1541623"/>
            <a:ext cx="435656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1" name="Google Shape;459;p45">
            <a:extLst>
              <a:ext uri="{FF2B5EF4-FFF2-40B4-BE49-F238E27FC236}">
                <a16:creationId xmlns:a16="http://schemas.microsoft.com/office/drawing/2014/main" id="{813C5B20-BB59-4032-A4BF-3A829951176D}"/>
              </a:ext>
            </a:extLst>
          </p:cNvPr>
          <p:cNvSpPr/>
          <p:nvPr/>
        </p:nvSpPr>
        <p:spPr>
          <a:xfrm>
            <a:off x="1713346" y="2251288"/>
            <a:ext cx="435656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460;p45">
            <a:extLst>
              <a:ext uri="{FF2B5EF4-FFF2-40B4-BE49-F238E27FC236}">
                <a16:creationId xmlns:a16="http://schemas.microsoft.com/office/drawing/2014/main" id="{7BC7AED6-717A-42B2-A870-B026D719E04F}"/>
              </a:ext>
            </a:extLst>
          </p:cNvPr>
          <p:cNvSpPr/>
          <p:nvPr/>
        </p:nvSpPr>
        <p:spPr>
          <a:xfrm>
            <a:off x="1713346" y="2953934"/>
            <a:ext cx="435656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" name="Google Shape;461;p45">
            <a:extLst>
              <a:ext uri="{FF2B5EF4-FFF2-40B4-BE49-F238E27FC236}">
                <a16:creationId xmlns:a16="http://schemas.microsoft.com/office/drawing/2014/main" id="{E2F48E2D-E144-48F9-85C6-530CDD74DC85}"/>
              </a:ext>
            </a:extLst>
          </p:cNvPr>
          <p:cNvSpPr/>
          <p:nvPr/>
        </p:nvSpPr>
        <p:spPr>
          <a:xfrm>
            <a:off x="1713346" y="3660918"/>
            <a:ext cx="435656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464;p45">
            <a:extLst>
              <a:ext uri="{FF2B5EF4-FFF2-40B4-BE49-F238E27FC236}">
                <a16:creationId xmlns:a16="http://schemas.microsoft.com/office/drawing/2014/main" id="{C5C0E265-49BE-45E9-8B10-5B3B66B1D76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713196" y="1539223"/>
            <a:ext cx="435656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" name="Google Shape;465;p45">
            <a:extLst>
              <a:ext uri="{FF2B5EF4-FFF2-40B4-BE49-F238E27FC236}">
                <a16:creationId xmlns:a16="http://schemas.microsoft.com/office/drawing/2014/main" id="{EC959716-80AD-4103-B671-57090487D436}"/>
              </a:ext>
            </a:extLst>
          </p:cNvPr>
          <p:cNvSpPr txBox="1">
            <a:spLocks noGrp="1"/>
          </p:cNvSpPr>
          <p:nvPr>
            <p:ph type="title" idx="16"/>
          </p:nvPr>
        </p:nvSpPr>
        <p:spPr>
          <a:xfrm>
            <a:off x="1713196" y="2251288"/>
            <a:ext cx="435656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" name="Google Shape;466;p45">
            <a:extLst>
              <a:ext uri="{FF2B5EF4-FFF2-40B4-BE49-F238E27FC236}">
                <a16:creationId xmlns:a16="http://schemas.microsoft.com/office/drawing/2014/main" id="{C8893E1D-7D32-441B-8109-82BF12A271EF}"/>
              </a:ext>
            </a:extLst>
          </p:cNvPr>
          <p:cNvSpPr txBox="1">
            <a:spLocks noGrp="1"/>
          </p:cNvSpPr>
          <p:nvPr>
            <p:ph type="title" idx="17"/>
          </p:nvPr>
        </p:nvSpPr>
        <p:spPr>
          <a:xfrm>
            <a:off x="1713196" y="2958553"/>
            <a:ext cx="435656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" name="Google Shape;467;p45">
            <a:extLst>
              <a:ext uri="{FF2B5EF4-FFF2-40B4-BE49-F238E27FC236}">
                <a16:creationId xmlns:a16="http://schemas.microsoft.com/office/drawing/2014/main" id="{6E3630DF-B53E-481F-81EC-1DCCAF97D8D0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>
            <a:off x="1713346" y="3663418"/>
            <a:ext cx="435656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8" name="Google Shape;435;p45">
            <a:extLst>
              <a:ext uri="{FF2B5EF4-FFF2-40B4-BE49-F238E27FC236}">
                <a16:creationId xmlns:a16="http://schemas.microsoft.com/office/drawing/2014/main" id="{708D8442-BCD0-4505-975F-3891EFE60594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2331054" y="3088837"/>
            <a:ext cx="4985869" cy="3603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Front-end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by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 24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997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 초기 화면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8CF32-332E-4A96-985D-DEAA7973D2AE}"/>
              </a:ext>
            </a:extLst>
          </p:cNvPr>
          <p:cNvSpPr txBox="1"/>
          <p:nvPr/>
        </p:nvSpPr>
        <p:spPr>
          <a:xfrm>
            <a:off x="1752018" y="1954443"/>
            <a:ext cx="557016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3">
            <a:extLst>
              <a:ext uri="{FF2B5EF4-FFF2-40B4-BE49-F238E27FC236}">
                <a16:creationId xmlns:a16="http://schemas.microsoft.com/office/drawing/2014/main" id="{2C5AD804-15F7-47C9-AF54-51984DA3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64" y="1472454"/>
            <a:ext cx="2040361" cy="3299571"/>
          </a:xfrm>
          <a:prstGeom prst="rect">
            <a:avLst/>
          </a:prstGeom>
        </p:spPr>
      </p:pic>
      <p:pic>
        <p:nvPicPr>
          <p:cNvPr id="12" name="그림 4">
            <a:extLst>
              <a:ext uri="{FF2B5EF4-FFF2-40B4-BE49-F238E27FC236}">
                <a16:creationId xmlns:a16="http://schemas.microsoft.com/office/drawing/2014/main" id="{F0B42571-060B-413C-A2A9-E19F7C070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361" y="1438835"/>
            <a:ext cx="2149749" cy="3316382"/>
          </a:xfrm>
          <a:prstGeom prst="rect">
            <a:avLst/>
          </a:prstGeom>
        </p:spPr>
      </p:pic>
      <p:pic>
        <p:nvPicPr>
          <p:cNvPr id="13" name="그림 5">
            <a:extLst>
              <a:ext uri="{FF2B5EF4-FFF2-40B4-BE49-F238E27FC236}">
                <a16:creationId xmlns:a16="http://schemas.microsoft.com/office/drawing/2014/main" id="{ED99E9E1-3B7E-4F32-AC7D-1F7B1FDF0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300" y="1447239"/>
            <a:ext cx="2039025" cy="329957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58C0103-86AE-4E55-94B4-46D67BCA0B7A}"/>
              </a:ext>
            </a:extLst>
          </p:cNvPr>
          <p:cNvSpPr/>
          <p:nvPr/>
        </p:nvSpPr>
        <p:spPr>
          <a:xfrm>
            <a:off x="2834175" y="2925900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913B910-9B22-4362-B0DF-B317576125A7}"/>
              </a:ext>
            </a:extLst>
          </p:cNvPr>
          <p:cNvSpPr/>
          <p:nvPr/>
        </p:nvSpPr>
        <p:spPr>
          <a:xfrm>
            <a:off x="5901785" y="2900687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0BE26D-1C89-485F-8DC6-A6B24C16F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759" y="134120"/>
            <a:ext cx="2041595" cy="6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 초기 화면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3">
            <a:extLst>
              <a:ext uri="{FF2B5EF4-FFF2-40B4-BE49-F238E27FC236}">
                <a16:creationId xmlns:a16="http://schemas.microsoft.com/office/drawing/2014/main" id="{2C5AD804-15F7-47C9-AF54-51984DA3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64" y="1472454"/>
            <a:ext cx="2040361" cy="3299571"/>
          </a:xfrm>
          <a:prstGeom prst="rect">
            <a:avLst/>
          </a:prstGeom>
        </p:spPr>
      </p:pic>
      <p:pic>
        <p:nvPicPr>
          <p:cNvPr id="12" name="그림 4">
            <a:extLst>
              <a:ext uri="{FF2B5EF4-FFF2-40B4-BE49-F238E27FC236}">
                <a16:creationId xmlns:a16="http://schemas.microsoft.com/office/drawing/2014/main" id="{F0B42571-060B-413C-A2A9-E19F7C070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361" y="1438835"/>
            <a:ext cx="2149749" cy="3316382"/>
          </a:xfrm>
          <a:prstGeom prst="rect">
            <a:avLst/>
          </a:prstGeom>
        </p:spPr>
      </p:pic>
      <p:pic>
        <p:nvPicPr>
          <p:cNvPr id="13" name="그림 5">
            <a:extLst>
              <a:ext uri="{FF2B5EF4-FFF2-40B4-BE49-F238E27FC236}">
                <a16:creationId xmlns:a16="http://schemas.microsoft.com/office/drawing/2014/main" id="{ED99E9E1-3B7E-4F32-AC7D-1F7B1FDF0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300" y="1447239"/>
            <a:ext cx="2039025" cy="329957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58C0103-86AE-4E55-94B4-46D67BCA0B7A}"/>
              </a:ext>
            </a:extLst>
          </p:cNvPr>
          <p:cNvSpPr/>
          <p:nvPr/>
        </p:nvSpPr>
        <p:spPr>
          <a:xfrm>
            <a:off x="2834175" y="2925900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913B910-9B22-4362-B0DF-B317576125A7}"/>
              </a:ext>
            </a:extLst>
          </p:cNvPr>
          <p:cNvSpPr/>
          <p:nvPr/>
        </p:nvSpPr>
        <p:spPr>
          <a:xfrm>
            <a:off x="5901785" y="2900687"/>
            <a:ext cx="552275" cy="199371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93C7A-FB1C-49C8-BB51-45D926C0403F}"/>
              </a:ext>
            </a:extLst>
          </p:cNvPr>
          <p:cNvSpPr txBox="1"/>
          <p:nvPr/>
        </p:nvSpPr>
        <p:spPr>
          <a:xfrm>
            <a:off x="1626599" y="2209616"/>
            <a:ext cx="5573042" cy="232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97C6592-0015-400B-BF55-44BA007D2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536" y="1447238"/>
            <a:ext cx="2073471" cy="32139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ED6F346-BEA0-44A9-9B45-9D9DA4CE9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128" y="1438834"/>
            <a:ext cx="2194424" cy="33079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04A3C1-21F0-42AA-A664-06B5E7B08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263" y="1472454"/>
            <a:ext cx="2074672" cy="32743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8B0B6C-97C9-4767-B4AD-8E61F165A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4364" y="21158"/>
            <a:ext cx="1721785" cy="61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6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E901138-8889-40E1-A92E-754D9096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139" y="1344934"/>
            <a:ext cx="2376427" cy="3307569"/>
          </a:xfrm>
          <a:prstGeom prst="rect">
            <a:avLst/>
          </a:prstGeom>
        </p:spPr>
      </p:pic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 err="1">
                <a:latin typeface="HY헤드라인M"/>
                <a:ea typeface="HY헤드라인M"/>
              </a:rPr>
              <a:t>회원가입</a:t>
            </a:r>
            <a:r>
              <a:rPr lang="en-US" altLang="ko-KR" sz="2800" dirty="0">
                <a:latin typeface="HY헤드라인M"/>
                <a:ea typeface="HY헤드라인M"/>
              </a:rPr>
              <a:t> &amp; </a:t>
            </a:r>
            <a:r>
              <a:rPr lang="en-US" altLang="ko-KR" sz="2800" dirty="0" err="1">
                <a:latin typeface="HY헤드라인M"/>
                <a:ea typeface="HY헤드라인M"/>
              </a:rPr>
              <a:t>로그인</a:t>
            </a:r>
            <a:r>
              <a:rPr lang="en-US" altLang="ko-KR" sz="2800" dirty="0">
                <a:latin typeface="HY헤드라인M"/>
                <a:ea typeface="HY헤드라인M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B5F07D-6D2E-46D3-A4C3-38DF79B0344C}"/>
              </a:ext>
            </a:extLst>
          </p:cNvPr>
          <p:cNvSpPr/>
          <p:nvPr/>
        </p:nvSpPr>
        <p:spPr>
          <a:xfrm>
            <a:off x="7252028" y="1904548"/>
            <a:ext cx="629491" cy="22407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Google Shape;1902;p94">
            <a:extLst>
              <a:ext uri="{FF2B5EF4-FFF2-40B4-BE49-F238E27FC236}">
                <a16:creationId xmlns:a16="http://schemas.microsoft.com/office/drawing/2014/main" id="{B70A87BF-AA19-4836-ABD0-EA899EA48D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06775" y="2123830"/>
            <a:ext cx="2295022" cy="22407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25" name="그림 9">
            <a:extLst>
              <a:ext uri="{FF2B5EF4-FFF2-40B4-BE49-F238E27FC236}">
                <a16:creationId xmlns:a16="http://schemas.microsoft.com/office/drawing/2014/main" id="{76948F98-ED21-414D-BC42-1A252760A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20" y="1344934"/>
            <a:ext cx="2376427" cy="3307569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13E6BE-4DCC-4DFF-BCDE-CEFD94C7EA3A}"/>
              </a:ext>
            </a:extLst>
          </p:cNvPr>
          <p:cNvSpPr txBox="1"/>
          <p:nvPr/>
        </p:nvSpPr>
        <p:spPr>
          <a:xfrm>
            <a:off x="3570115" y="1752863"/>
            <a:ext cx="21681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DB에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존재하는 계정과 중복되는지 체크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601299-46F5-4B8F-8083-055D423E86E2}"/>
              </a:ext>
            </a:extLst>
          </p:cNvPr>
          <p:cNvSpPr/>
          <p:nvPr/>
        </p:nvSpPr>
        <p:spPr>
          <a:xfrm>
            <a:off x="2617586" y="3218579"/>
            <a:ext cx="356307" cy="283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Google Shape;1902;p94">
            <a:extLst>
              <a:ext uri="{FF2B5EF4-FFF2-40B4-BE49-F238E27FC236}">
                <a16:creationId xmlns:a16="http://schemas.microsoft.com/office/drawing/2014/main" id="{8538C7A9-B517-4F04-9820-FFB9F539D3AA}"/>
              </a:ext>
            </a:extLst>
          </p:cNvPr>
          <p:cNvCxnSpPr>
            <a:cxnSpLocks/>
          </p:cNvCxnSpPr>
          <p:nvPr/>
        </p:nvCxnSpPr>
        <p:spPr>
          <a:xfrm>
            <a:off x="2973893" y="3360134"/>
            <a:ext cx="1342206" cy="5237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0736D7-CFF0-4ED8-99C4-4FE4D9E41525}"/>
              </a:ext>
            </a:extLst>
          </p:cNvPr>
          <p:cNvSpPr txBox="1"/>
          <p:nvPr/>
        </p:nvSpPr>
        <p:spPr>
          <a:xfrm>
            <a:off x="3885477" y="4006591"/>
            <a:ext cx="15374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암호화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해제 기능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E7D5E53-BBC3-41A3-8E30-2EE7F69D4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405" y="-26241"/>
            <a:ext cx="2041595" cy="64577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125A9B-BBD9-485B-8F61-C1F55998FAE2}"/>
              </a:ext>
            </a:extLst>
          </p:cNvPr>
          <p:cNvSpPr/>
          <p:nvPr/>
        </p:nvSpPr>
        <p:spPr>
          <a:xfrm>
            <a:off x="7254467" y="3106539"/>
            <a:ext cx="629491" cy="22407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0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59BCC15-7327-42B9-BC83-79E9AD8E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356" y="1356686"/>
            <a:ext cx="2467182" cy="33104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95EF37-0A85-4998-B087-5C0030495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19" y="1344934"/>
            <a:ext cx="2376427" cy="3307569"/>
          </a:xfrm>
          <a:prstGeom prst="rect">
            <a:avLst/>
          </a:prstGeom>
        </p:spPr>
      </p:pic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 err="1">
                <a:latin typeface="HY헤드라인M"/>
                <a:ea typeface="HY헤드라인M"/>
              </a:rPr>
              <a:t>회원가입</a:t>
            </a:r>
            <a:r>
              <a:rPr lang="en-US" altLang="ko-KR" sz="2800" dirty="0">
                <a:latin typeface="HY헤드라인M"/>
                <a:ea typeface="HY헤드라인M"/>
              </a:rPr>
              <a:t> &amp; </a:t>
            </a:r>
            <a:r>
              <a:rPr lang="en-US" altLang="ko-KR" sz="2800" dirty="0" err="1">
                <a:latin typeface="HY헤드라인M"/>
                <a:ea typeface="HY헤드라인M"/>
              </a:rPr>
              <a:t>로그인</a:t>
            </a:r>
            <a:r>
              <a:rPr lang="en-US" altLang="ko-KR" sz="2800" dirty="0">
                <a:latin typeface="HY헤드라인M"/>
                <a:ea typeface="HY헤드라인M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B5F07D-6D2E-46D3-A4C3-38DF79B0344C}"/>
              </a:ext>
            </a:extLst>
          </p:cNvPr>
          <p:cNvSpPr/>
          <p:nvPr/>
        </p:nvSpPr>
        <p:spPr>
          <a:xfrm>
            <a:off x="7453739" y="2276083"/>
            <a:ext cx="471062" cy="22407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Google Shape;1902;p94">
            <a:extLst>
              <a:ext uri="{FF2B5EF4-FFF2-40B4-BE49-F238E27FC236}">
                <a16:creationId xmlns:a16="http://schemas.microsoft.com/office/drawing/2014/main" id="{B70A87BF-AA19-4836-ABD0-EA899EA48D55}"/>
              </a:ext>
            </a:extLst>
          </p:cNvPr>
          <p:cNvCxnSpPr>
            <a:cxnSpLocks/>
          </p:cNvCxnSpPr>
          <p:nvPr/>
        </p:nvCxnSpPr>
        <p:spPr>
          <a:xfrm rot="10800000">
            <a:off x="4399280" y="2276084"/>
            <a:ext cx="3054460" cy="172341"/>
          </a:xfrm>
          <a:prstGeom prst="bentConnector3">
            <a:avLst>
              <a:gd name="adj1" fmla="val 6230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13E6BE-4DCC-4DFF-BCDE-CEFD94C7EA3A}"/>
              </a:ext>
            </a:extLst>
          </p:cNvPr>
          <p:cNvSpPr txBox="1"/>
          <p:nvPr/>
        </p:nvSpPr>
        <p:spPr>
          <a:xfrm>
            <a:off x="3570115" y="1752863"/>
            <a:ext cx="21681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DB에</a:t>
            </a:r>
            <a:r>
              <a:rPr lang="ko-KR" altLang="en-US" dirty="0"/>
              <a:t> 존재하는 계정과 중복되는지 체크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601299-46F5-4B8F-8083-055D423E86E2}"/>
              </a:ext>
            </a:extLst>
          </p:cNvPr>
          <p:cNvSpPr/>
          <p:nvPr/>
        </p:nvSpPr>
        <p:spPr>
          <a:xfrm>
            <a:off x="2617586" y="3338906"/>
            <a:ext cx="356307" cy="283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Google Shape;1902;p94">
            <a:extLst>
              <a:ext uri="{FF2B5EF4-FFF2-40B4-BE49-F238E27FC236}">
                <a16:creationId xmlns:a16="http://schemas.microsoft.com/office/drawing/2014/main" id="{8538C7A9-B517-4F04-9820-FFB9F539D3AA}"/>
              </a:ext>
            </a:extLst>
          </p:cNvPr>
          <p:cNvCxnSpPr>
            <a:cxnSpLocks/>
          </p:cNvCxnSpPr>
          <p:nvPr/>
        </p:nvCxnSpPr>
        <p:spPr>
          <a:xfrm>
            <a:off x="2973893" y="3482826"/>
            <a:ext cx="1194247" cy="9311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0736D7-CFF0-4ED8-99C4-4FE4D9E41525}"/>
              </a:ext>
            </a:extLst>
          </p:cNvPr>
          <p:cNvSpPr txBox="1"/>
          <p:nvPr/>
        </p:nvSpPr>
        <p:spPr>
          <a:xfrm>
            <a:off x="4250381" y="4152365"/>
            <a:ext cx="15374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비밀번호 암호화</a:t>
            </a:r>
            <a:endParaRPr lang="en-US" altLang="ko-KR" dirty="0"/>
          </a:p>
          <a:p>
            <a:r>
              <a:rPr lang="ko-KR" altLang="en-US" dirty="0"/>
              <a:t> 해제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7BB3B2-1A5E-400C-ACA1-85EAA89FA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665" y="-21143"/>
            <a:ext cx="1994484" cy="7148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E68D43-6162-4474-BA36-6DAF3542323D}"/>
              </a:ext>
            </a:extLst>
          </p:cNvPr>
          <p:cNvSpPr/>
          <p:nvPr/>
        </p:nvSpPr>
        <p:spPr>
          <a:xfrm>
            <a:off x="7453739" y="2578569"/>
            <a:ext cx="471062" cy="22407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33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499769-5DD5-490D-9E51-D5431A116A43}"/>
              </a:ext>
            </a:extLst>
          </p:cNvPr>
          <p:cNvSpPr/>
          <p:nvPr/>
        </p:nvSpPr>
        <p:spPr>
          <a:xfrm>
            <a:off x="1714936" y="4151262"/>
            <a:ext cx="438984" cy="361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B29B7B-E585-4F74-B463-BDC1EE431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94" y="49792"/>
            <a:ext cx="2041595" cy="6457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EBADBC-B30F-4140-A386-C739D0E9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42" y="1535376"/>
            <a:ext cx="2376427" cy="32569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7511BF-3F7C-43F7-AE74-DF11D1D9AAC0}"/>
              </a:ext>
            </a:extLst>
          </p:cNvPr>
          <p:cNvSpPr txBox="1"/>
          <p:nvPr/>
        </p:nvSpPr>
        <p:spPr>
          <a:xfrm>
            <a:off x="5024334" y="3223018"/>
            <a:ext cx="24428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설정 페이지 이동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484764-EF2A-4ACD-B119-89764FCE98CD}"/>
              </a:ext>
            </a:extLst>
          </p:cNvPr>
          <p:cNvSpPr/>
          <p:nvPr/>
        </p:nvSpPr>
        <p:spPr>
          <a:xfrm>
            <a:off x="1329904" y="1937914"/>
            <a:ext cx="671615" cy="2361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3E0B3B9-C8E5-4A7B-ADC5-1817E5F48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43" y="1535377"/>
            <a:ext cx="2376426" cy="32569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0B40147-5448-44B0-AFA9-2378C7325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270" y="1557039"/>
            <a:ext cx="2376426" cy="32353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E10863-D07F-4E8B-A15C-819CDA0DC59C}"/>
              </a:ext>
            </a:extLst>
          </p:cNvPr>
          <p:cNvSpPr/>
          <p:nvPr/>
        </p:nvSpPr>
        <p:spPr>
          <a:xfrm>
            <a:off x="1683608" y="2468173"/>
            <a:ext cx="614656" cy="173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Google Shape;1902;p94">
            <a:extLst>
              <a:ext uri="{FF2B5EF4-FFF2-40B4-BE49-F238E27FC236}">
                <a16:creationId xmlns:a16="http://schemas.microsoft.com/office/drawing/2014/main" id="{5E8C01F8-B1BA-48DE-86F7-CA03A1BF573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421725" y="2554927"/>
            <a:ext cx="2602609" cy="8219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6" name="Google Shape;842;p66">
            <a:extLst>
              <a:ext uri="{FF2B5EF4-FFF2-40B4-BE49-F238E27FC236}">
                <a16:creationId xmlns:a16="http://schemas.microsoft.com/office/drawing/2014/main" id="{313FD817-E424-4327-9A50-8C60D9C0C9CF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정보 기능</a:t>
            </a:r>
          </a:p>
        </p:txBody>
      </p:sp>
    </p:spTree>
    <p:extLst>
      <p:ext uri="{BB962C8B-B14F-4D97-AF65-F5344CB8AC3E}">
        <p14:creationId xmlns:p14="http://schemas.microsoft.com/office/powerpoint/2010/main" val="36482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918914-6E34-4160-8121-D52131E0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7" y="703744"/>
            <a:ext cx="2390662" cy="41582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0BE26D-1C89-485F-8DC6-A6B24C16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759" y="134120"/>
            <a:ext cx="2041595" cy="6457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0B12C7-4210-47ED-B31B-7907297A7D7C}"/>
              </a:ext>
            </a:extLst>
          </p:cNvPr>
          <p:cNvSpPr txBox="1"/>
          <p:nvPr/>
        </p:nvSpPr>
        <p:spPr>
          <a:xfrm>
            <a:off x="5479228" y="3415575"/>
            <a:ext cx="19067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배포할 링크를 서버에서 자동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DC985B-B1D3-45DF-A569-1D90B0CC0118}"/>
              </a:ext>
            </a:extLst>
          </p:cNvPr>
          <p:cNvSpPr txBox="1"/>
          <p:nvPr/>
        </p:nvSpPr>
        <p:spPr>
          <a:xfrm>
            <a:off x="5439721" y="4439756"/>
            <a:ext cx="30139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구매처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678BB7-6E58-4743-B0B8-996507C3920B}"/>
              </a:ext>
            </a:extLst>
          </p:cNvPr>
          <p:cNvSpPr/>
          <p:nvPr/>
        </p:nvSpPr>
        <p:spPr>
          <a:xfrm>
            <a:off x="1337168" y="3111875"/>
            <a:ext cx="1786174" cy="3371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4F6514-D386-408A-B24C-11F35E3CD456}"/>
              </a:ext>
            </a:extLst>
          </p:cNvPr>
          <p:cNvSpPr/>
          <p:nvPr/>
        </p:nvSpPr>
        <p:spPr>
          <a:xfrm>
            <a:off x="1337170" y="3449061"/>
            <a:ext cx="1796446" cy="903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Google Shape;1902;p94">
            <a:extLst>
              <a:ext uri="{FF2B5EF4-FFF2-40B4-BE49-F238E27FC236}">
                <a16:creationId xmlns:a16="http://schemas.microsoft.com/office/drawing/2014/main" id="{4D5E6ACB-3D84-4D1D-A971-CBCDB336C778}"/>
              </a:ext>
            </a:extLst>
          </p:cNvPr>
          <p:cNvCxnSpPr>
            <a:cxnSpLocks/>
          </p:cNvCxnSpPr>
          <p:nvPr/>
        </p:nvCxnSpPr>
        <p:spPr>
          <a:xfrm>
            <a:off x="3184770" y="3621761"/>
            <a:ext cx="2088270" cy="817995"/>
          </a:xfrm>
          <a:prstGeom prst="bentConnector3">
            <a:avLst>
              <a:gd name="adj1" fmla="val 4416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4" name="Google Shape;1902;p94">
            <a:extLst>
              <a:ext uri="{FF2B5EF4-FFF2-40B4-BE49-F238E27FC236}">
                <a16:creationId xmlns:a16="http://schemas.microsoft.com/office/drawing/2014/main" id="{C1AC41F2-F348-420C-87A2-D754066A8AF9}"/>
              </a:ext>
            </a:extLst>
          </p:cNvPr>
          <p:cNvCxnSpPr>
            <a:cxnSpLocks/>
          </p:cNvCxnSpPr>
          <p:nvPr/>
        </p:nvCxnSpPr>
        <p:spPr>
          <a:xfrm>
            <a:off x="3184770" y="3252789"/>
            <a:ext cx="2004730" cy="2723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902;p94">
            <a:extLst>
              <a:ext uri="{FF2B5EF4-FFF2-40B4-BE49-F238E27FC236}">
                <a16:creationId xmlns:a16="http://schemas.microsoft.com/office/drawing/2014/main" id="{E4022B4D-F35D-4AF5-BC30-61DF4FFEC987}"/>
              </a:ext>
            </a:extLst>
          </p:cNvPr>
          <p:cNvCxnSpPr>
            <a:cxnSpLocks/>
          </p:cNvCxnSpPr>
          <p:nvPr/>
        </p:nvCxnSpPr>
        <p:spPr>
          <a:xfrm>
            <a:off x="3193999" y="2879081"/>
            <a:ext cx="2004730" cy="2332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6" name="Google Shape;1902;p94">
            <a:extLst>
              <a:ext uri="{FF2B5EF4-FFF2-40B4-BE49-F238E27FC236}">
                <a16:creationId xmlns:a16="http://schemas.microsoft.com/office/drawing/2014/main" id="{6C4BC8DB-884A-488C-B2EB-37A91FCE096D}"/>
              </a:ext>
            </a:extLst>
          </p:cNvPr>
          <p:cNvCxnSpPr>
            <a:cxnSpLocks/>
          </p:cNvCxnSpPr>
          <p:nvPr/>
        </p:nvCxnSpPr>
        <p:spPr>
          <a:xfrm flipV="1">
            <a:off x="3194001" y="2290280"/>
            <a:ext cx="2004730" cy="1347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70A4DD-620F-44D7-8AF1-AA1867C3C287}"/>
              </a:ext>
            </a:extLst>
          </p:cNvPr>
          <p:cNvSpPr txBox="1"/>
          <p:nvPr/>
        </p:nvSpPr>
        <p:spPr>
          <a:xfrm>
            <a:off x="5439721" y="214109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브랜드를 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6C5F7C-06BC-4A60-861F-8276ED126FB0}"/>
              </a:ext>
            </a:extLst>
          </p:cNvPr>
          <p:cNvSpPr txBox="1"/>
          <p:nvPr/>
        </p:nvSpPr>
        <p:spPr>
          <a:xfrm>
            <a:off x="5461559" y="2972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이름을 입력</a:t>
            </a:r>
          </a:p>
        </p:txBody>
      </p:sp>
      <p:cxnSp>
        <p:nvCxnSpPr>
          <p:cNvPr id="29" name="Google Shape;1902;p94">
            <a:extLst>
              <a:ext uri="{FF2B5EF4-FFF2-40B4-BE49-F238E27FC236}">
                <a16:creationId xmlns:a16="http://schemas.microsoft.com/office/drawing/2014/main" id="{26F28C33-81DD-48A2-ABCF-C1758F13BD20}"/>
              </a:ext>
            </a:extLst>
          </p:cNvPr>
          <p:cNvCxnSpPr>
            <a:cxnSpLocks/>
          </p:cNvCxnSpPr>
          <p:nvPr/>
        </p:nvCxnSpPr>
        <p:spPr>
          <a:xfrm flipV="1">
            <a:off x="2615576" y="1537580"/>
            <a:ext cx="2583153" cy="1175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20825C-9708-4799-8D60-D50E4CA7A15B}"/>
              </a:ext>
            </a:extLst>
          </p:cNvPr>
          <p:cNvSpPr txBox="1"/>
          <p:nvPr/>
        </p:nvSpPr>
        <p:spPr>
          <a:xfrm>
            <a:off x="5439721" y="140048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이미지를 업로드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94F5D9-4C06-43DD-AB7B-FDBCBF4B0BBE}"/>
              </a:ext>
            </a:extLst>
          </p:cNvPr>
          <p:cNvSpPr/>
          <p:nvPr/>
        </p:nvSpPr>
        <p:spPr>
          <a:xfrm>
            <a:off x="1337170" y="2627109"/>
            <a:ext cx="1796446" cy="4452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4CA500-DC37-4111-85EC-B071475B665A}"/>
              </a:ext>
            </a:extLst>
          </p:cNvPr>
          <p:cNvSpPr/>
          <p:nvPr/>
        </p:nvSpPr>
        <p:spPr>
          <a:xfrm>
            <a:off x="1326896" y="2223205"/>
            <a:ext cx="1796446" cy="348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82ED44-8982-45A1-BB03-96C8249BC14A}"/>
              </a:ext>
            </a:extLst>
          </p:cNvPr>
          <p:cNvSpPr/>
          <p:nvPr/>
        </p:nvSpPr>
        <p:spPr>
          <a:xfrm>
            <a:off x="1381760" y="1068795"/>
            <a:ext cx="1233816" cy="10990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842;p66">
            <a:extLst>
              <a:ext uri="{FF2B5EF4-FFF2-40B4-BE49-F238E27FC236}">
                <a16:creationId xmlns:a16="http://schemas.microsoft.com/office/drawing/2014/main" id="{028B4F66-3B22-4384-930E-9ADD16F3C5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등록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836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8426205-BE07-4B39-B833-B966DD40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2" y="1124544"/>
            <a:ext cx="2601218" cy="37486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0B12C7-4210-47ED-B31B-7907297A7D7C}"/>
              </a:ext>
            </a:extLst>
          </p:cNvPr>
          <p:cNvSpPr txBox="1"/>
          <p:nvPr/>
        </p:nvSpPr>
        <p:spPr>
          <a:xfrm>
            <a:off x="5479228" y="3415575"/>
            <a:ext cx="19067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배포할 링크를 서버에서 자동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DC985B-B1D3-45DF-A569-1D90B0CC0118}"/>
              </a:ext>
            </a:extLst>
          </p:cNvPr>
          <p:cNvSpPr txBox="1"/>
          <p:nvPr/>
        </p:nvSpPr>
        <p:spPr>
          <a:xfrm>
            <a:off x="5439721" y="4439756"/>
            <a:ext cx="30139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구매처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678BB7-6E58-4743-B0B8-996507C3920B}"/>
              </a:ext>
            </a:extLst>
          </p:cNvPr>
          <p:cNvSpPr/>
          <p:nvPr/>
        </p:nvSpPr>
        <p:spPr>
          <a:xfrm>
            <a:off x="1234430" y="3111875"/>
            <a:ext cx="1950340" cy="2818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4F6514-D386-408A-B24C-11F35E3CD456}"/>
              </a:ext>
            </a:extLst>
          </p:cNvPr>
          <p:cNvSpPr/>
          <p:nvPr/>
        </p:nvSpPr>
        <p:spPr>
          <a:xfrm>
            <a:off x="1234430" y="3449062"/>
            <a:ext cx="1950340" cy="28746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Google Shape;1902;p94">
            <a:extLst>
              <a:ext uri="{FF2B5EF4-FFF2-40B4-BE49-F238E27FC236}">
                <a16:creationId xmlns:a16="http://schemas.microsoft.com/office/drawing/2014/main" id="{4D5E6ACB-3D84-4D1D-A971-CBCDB336C778}"/>
              </a:ext>
            </a:extLst>
          </p:cNvPr>
          <p:cNvCxnSpPr>
            <a:cxnSpLocks/>
          </p:cNvCxnSpPr>
          <p:nvPr/>
        </p:nvCxnSpPr>
        <p:spPr>
          <a:xfrm>
            <a:off x="2746854" y="3736524"/>
            <a:ext cx="2526186" cy="7032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70A4DD-620F-44D7-8AF1-AA1867C3C287}"/>
              </a:ext>
            </a:extLst>
          </p:cNvPr>
          <p:cNvSpPr txBox="1"/>
          <p:nvPr/>
        </p:nvSpPr>
        <p:spPr>
          <a:xfrm>
            <a:off x="5439721" y="214109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브랜드를 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6C5F7C-06BC-4A60-861F-8276ED126FB0}"/>
              </a:ext>
            </a:extLst>
          </p:cNvPr>
          <p:cNvSpPr txBox="1"/>
          <p:nvPr/>
        </p:nvSpPr>
        <p:spPr>
          <a:xfrm>
            <a:off x="5461559" y="2972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이름을 입력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20825C-9708-4799-8D60-D50E4CA7A15B}"/>
              </a:ext>
            </a:extLst>
          </p:cNvPr>
          <p:cNvSpPr txBox="1"/>
          <p:nvPr/>
        </p:nvSpPr>
        <p:spPr>
          <a:xfrm>
            <a:off x="5439721" y="140048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이미지를 업로드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94F5D9-4C06-43DD-AB7B-FDBCBF4B0BBE}"/>
              </a:ext>
            </a:extLst>
          </p:cNvPr>
          <p:cNvSpPr/>
          <p:nvPr/>
        </p:nvSpPr>
        <p:spPr>
          <a:xfrm>
            <a:off x="1234430" y="2772945"/>
            <a:ext cx="1950340" cy="2994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4CA500-DC37-4111-85EC-B071475B665A}"/>
              </a:ext>
            </a:extLst>
          </p:cNvPr>
          <p:cNvSpPr/>
          <p:nvPr/>
        </p:nvSpPr>
        <p:spPr>
          <a:xfrm>
            <a:off x="1234430" y="2392921"/>
            <a:ext cx="1950340" cy="3352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82ED44-8982-45A1-BB03-96C8249BC14A}"/>
              </a:ext>
            </a:extLst>
          </p:cNvPr>
          <p:cNvSpPr/>
          <p:nvPr/>
        </p:nvSpPr>
        <p:spPr>
          <a:xfrm>
            <a:off x="1346853" y="1412344"/>
            <a:ext cx="1233816" cy="9470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842;p66">
            <a:extLst>
              <a:ext uri="{FF2B5EF4-FFF2-40B4-BE49-F238E27FC236}">
                <a16:creationId xmlns:a16="http://schemas.microsoft.com/office/drawing/2014/main" id="{028B4F66-3B22-4384-930E-9ADD16F3C5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등록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2DDD60C-29B6-400E-8CF7-0B49A0641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2" y="1136568"/>
            <a:ext cx="2601217" cy="373666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969367-ADE1-4831-9D85-9BE0C2239635}"/>
              </a:ext>
            </a:extLst>
          </p:cNvPr>
          <p:cNvSpPr/>
          <p:nvPr/>
        </p:nvSpPr>
        <p:spPr>
          <a:xfrm>
            <a:off x="953404" y="2602507"/>
            <a:ext cx="1943383" cy="91677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C2574C-0538-4FD9-BAD8-0D5247C7976C}"/>
              </a:ext>
            </a:extLst>
          </p:cNvPr>
          <p:cNvSpPr/>
          <p:nvPr/>
        </p:nvSpPr>
        <p:spPr>
          <a:xfrm>
            <a:off x="953403" y="3554160"/>
            <a:ext cx="1943383" cy="3776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2B5309-4A48-4CED-A41B-964370CD685E}"/>
              </a:ext>
            </a:extLst>
          </p:cNvPr>
          <p:cNvSpPr/>
          <p:nvPr/>
        </p:nvSpPr>
        <p:spPr>
          <a:xfrm>
            <a:off x="1513040" y="1835709"/>
            <a:ext cx="884370" cy="68134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Google Shape;1902;p94">
            <a:extLst>
              <a:ext uri="{FF2B5EF4-FFF2-40B4-BE49-F238E27FC236}">
                <a16:creationId xmlns:a16="http://schemas.microsoft.com/office/drawing/2014/main" id="{26F28C33-81DD-48A2-ABCF-C1758F13BD20}"/>
              </a:ext>
            </a:extLst>
          </p:cNvPr>
          <p:cNvCxnSpPr>
            <a:cxnSpLocks/>
          </p:cNvCxnSpPr>
          <p:nvPr/>
        </p:nvCxnSpPr>
        <p:spPr>
          <a:xfrm flipV="1">
            <a:off x="2580669" y="1537580"/>
            <a:ext cx="2618060" cy="66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6" name="Google Shape;1902;p94">
            <a:extLst>
              <a:ext uri="{FF2B5EF4-FFF2-40B4-BE49-F238E27FC236}">
                <a16:creationId xmlns:a16="http://schemas.microsoft.com/office/drawing/2014/main" id="{6C4BC8DB-884A-488C-B2EB-37A91FCE096D}"/>
              </a:ext>
            </a:extLst>
          </p:cNvPr>
          <p:cNvCxnSpPr>
            <a:cxnSpLocks/>
          </p:cNvCxnSpPr>
          <p:nvPr/>
        </p:nvCxnSpPr>
        <p:spPr>
          <a:xfrm flipV="1">
            <a:off x="2746856" y="2290280"/>
            <a:ext cx="2451875" cy="4826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4" name="Google Shape;1902;p94">
            <a:extLst>
              <a:ext uri="{FF2B5EF4-FFF2-40B4-BE49-F238E27FC236}">
                <a16:creationId xmlns:a16="http://schemas.microsoft.com/office/drawing/2014/main" id="{C1AC41F2-F348-420C-87A2-D754066A8AF9}"/>
              </a:ext>
            </a:extLst>
          </p:cNvPr>
          <p:cNvCxnSpPr>
            <a:cxnSpLocks/>
          </p:cNvCxnSpPr>
          <p:nvPr/>
        </p:nvCxnSpPr>
        <p:spPr>
          <a:xfrm>
            <a:off x="2746854" y="3217375"/>
            <a:ext cx="2442646" cy="30777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902;p94">
            <a:extLst>
              <a:ext uri="{FF2B5EF4-FFF2-40B4-BE49-F238E27FC236}">
                <a16:creationId xmlns:a16="http://schemas.microsoft.com/office/drawing/2014/main" id="{E4022B4D-F35D-4AF5-BC30-61DF4FFEC987}"/>
              </a:ext>
            </a:extLst>
          </p:cNvPr>
          <p:cNvCxnSpPr>
            <a:cxnSpLocks/>
          </p:cNvCxnSpPr>
          <p:nvPr/>
        </p:nvCxnSpPr>
        <p:spPr>
          <a:xfrm>
            <a:off x="2746854" y="2972900"/>
            <a:ext cx="2451875" cy="1394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A354037B-E1E2-4BDE-A952-E8A74064E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629" y="60014"/>
            <a:ext cx="1947002" cy="6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8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4301A58-A14F-43BE-B3E7-5AAE4B83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95" y="1068796"/>
            <a:ext cx="2139633" cy="39077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936ACC-FE25-4226-98FD-9E15D802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79" y="1108326"/>
            <a:ext cx="2139633" cy="38726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0BE26D-1C89-485F-8DC6-A6B24C16F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59" y="134120"/>
            <a:ext cx="2041595" cy="645776"/>
          </a:xfrm>
          <a:prstGeom prst="rect">
            <a:avLst/>
          </a:prstGeom>
        </p:spPr>
      </p:pic>
      <p:cxnSp>
        <p:nvCxnSpPr>
          <p:cNvPr id="29" name="Google Shape;1902;p94">
            <a:extLst>
              <a:ext uri="{FF2B5EF4-FFF2-40B4-BE49-F238E27FC236}">
                <a16:creationId xmlns:a16="http://schemas.microsoft.com/office/drawing/2014/main" id="{26F28C33-81DD-48A2-ABCF-C1758F13BD20}"/>
              </a:ext>
            </a:extLst>
          </p:cNvPr>
          <p:cNvCxnSpPr>
            <a:cxnSpLocks/>
          </p:cNvCxnSpPr>
          <p:nvPr/>
        </p:nvCxnSpPr>
        <p:spPr>
          <a:xfrm flipV="1">
            <a:off x="3100712" y="1544516"/>
            <a:ext cx="773864" cy="2126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20825C-9708-4799-8D60-D50E4CA7A15B}"/>
              </a:ext>
            </a:extLst>
          </p:cNvPr>
          <p:cNvSpPr txBox="1"/>
          <p:nvPr/>
        </p:nvSpPr>
        <p:spPr>
          <a:xfrm>
            <a:off x="3913145" y="123397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정보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 및 삭제 버튼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82ED44-8982-45A1-BB03-96C8249BC14A}"/>
              </a:ext>
            </a:extLst>
          </p:cNvPr>
          <p:cNvSpPr/>
          <p:nvPr/>
        </p:nvSpPr>
        <p:spPr>
          <a:xfrm>
            <a:off x="2403734" y="1233976"/>
            <a:ext cx="696978" cy="7218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842;p66">
            <a:extLst>
              <a:ext uri="{FF2B5EF4-FFF2-40B4-BE49-F238E27FC236}">
                <a16:creationId xmlns:a16="http://schemas.microsoft.com/office/drawing/2014/main" id="{028B4F66-3B22-4384-930E-9ADD16F3C5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수정 및 삭제 페이지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08FA00-0403-4EC4-80F1-BA0807A70116}"/>
              </a:ext>
            </a:extLst>
          </p:cNvPr>
          <p:cNvSpPr/>
          <p:nvPr/>
        </p:nvSpPr>
        <p:spPr>
          <a:xfrm>
            <a:off x="6330079" y="2495227"/>
            <a:ext cx="1690294" cy="10771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Google Shape;1902;p94">
            <a:extLst>
              <a:ext uri="{FF2B5EF4-FFF2-40B4-BE49-F238E27FC236}">
                <a16:creationId xmlns:a16="http://schemas.microsoft.com/office/drawing/2014/main" id="{63BDAFFF-63E4-4A81-AFE8-05126BCA115E}"/>
              </a:ext>
            </a:extLst>
          </p:cNvPr>
          <p:cNvCxnSpPr>
            <a:cxnSpLocks/>
          </p:cNvCxnSpPr>
          <p:nvPr/>
        </p:nvCxnSpPr>
        <p:spPr>
          <a:xfrm rot="10800000">
            <a:off x="5269427" y="2495227"/>
            <a:ext cx="1060655" cy="5494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58AE892-76D8-4731-B092-5EBA176920B2}"/>
              </a:ext>
            </a:extLst>
          </p:cNvPr>
          <p:cNvSpPr txBox="1"/>
          <p:nvPr/>
        </p:nvSpPr>
        <p:spPr>
          <a:xfrm>
            <a:off x="3874767" y="23378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정보 삭제</a:t>
            </a:r>
          </a:p>
        </p:txBody>
      </p:sp>
    </p:spTree>
    <p:extLst>
      <p:ext uri="{BB962C8B-B14F-4D97-AF65-F5344CB8AC3E}">
        <p14:creationId xmlns:p14="http://schemas.microsoft.com/office/powerpoint/2010/main" val="2646897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3F1D90-AE3E-4FAF-B20C-EB26E56B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18" y="790572"/>
            <a:ext cx="2231623" cy="38619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0BE26D-1C89-485F-8DC6-A6B24C16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759" y="134120"/>
            <a:ext cx="2041595" cy="645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DC985B-B1D3-45DF-A569-1D90B0CC0118}"/>
              </a:ext>
            </a:extLst>
          </p:cNvPr>
          <p:cNvSpPr txBox="1"/>
          <p:nvPr/>
        </p:nvSpPr>
        <p:spPr>
          <a:xfrm>
            <a:off x="5461559" y="4285867"/>
            <a:ext cx="30139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구매처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4F6514-D386-408A-B24C-11F35E3CD456}"/>
              </a:ext>
            </a:extLst>
          </p:cNvPr>
          <p:cNvSpPr/>
          <p:nvPr/>
        </p:nvSpPr>
        <p:spPr>
          <a:xfrm>
            <a:off x="1249406" y="3280678"/>
            <a:ext cx="804119" cy="22330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Google Shape;1902;p94">
            <a:extLst>
              <a:ext uri="{FF2B5EF4-FFF2-40B4-BE49-F238E27FC236}">
                <a16:creationId xmlns:a16="http://schemas.microsoft.com/office/drawing/2014/main" id="{4D5E6ACB-3D84-4D1D-A971-CBCDB336C778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53525" y="3392332"/>
            <a:ext cx="3219515" cy="10474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902;p94">
            <a:extLst>
              <a:ext uri="{FF2B5EF4-FFF2-40B4-BE49-F238E27FC236}">
                <a16:creationId xmlns:a16="http://schemas.microsoft.com/office/drawing/2014/main" id="{E4022B4D-F35D-4AF5-BC30-61DF4FFEC98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882685" y="2723218"/>
            <a:ext cx="2316044" cy="38908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6" name="Google Shape;1902;p94">
            <a:extLst>
              <a:ext uri="{FF2B5EF4-FFF2-40B4-BE49-F238E27FC236}">
                <a16:creationId xmlns:a16="http://schemas.microsoft.com/office/drawing/2014/main" id="{6C4BC8DB-884A-488C-B2EB-37A91FCE096D}"/>
              </a:ext>
            </a:extLst>
          </p:cNvPr>
          <p:cNvCxnSpPr>
            <a:cxnSpLocks/>
          </p:cNvCxnSpPr>
          <p:nvPr/>
        </p:nvCxnSpPr>
        <p:spPr>
          <a:xfrm flipV="1">
            <a:off x="2882685" y="2290280"/>
            <a:ext cx="2316046" cy="1585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70A4DD-620F-44D7-8AF1-AA1867C3C287}"/>
              </a:ext>
            </a:extLst>
          </p:cNvPr>
          <p:cNvSpPr txBox="1"/>
          <p:nvPr/>
        </p:nvSpPr>
        <p:spPr>
          <a:xfrm>
            <a:off x="5439721" y="214109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브랜드를 수정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6C5F7C-06BC-4A60-861F-8276ED126FB0}"/>
              </a:ext>
            </a:extLst>
          </p:cNvPr>
          <p:cNvSpPr txBox="1"/>
          <p:nvPr/>
        </p:nvSpPr>
        <p:spPr>
          <a:xfrm>
            <a:off x="5461559" y="2972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이름을 수정</a:t>
            </a:r>
          </a:p>
        </p:txBody>
      </p:sp>
      <p:cxnSp>
        <p:nvCxnSpPr>
          <p:cNvPr id="29" name="Google Shape;1902;p94">
            <a:extLst>
              <a:ext uri="{FF2B5EF4-FFF2-40B4-BE49-F238E27FC236}">
                <a16:creationId xmlns:a16="http://schemas.microsoft.com/office/drawing/2014/main" id="{26F28C33-81DD-48A2-ABCF-C1758F13BD20}"/>
              </a:ext>
            </a:extLst>
          </p:cNvPr>
          <p:cNvCxnSpPr>
            <a:cxnSpLocks/>
          </p:cNvCxnSpPr>
          <p:nvPr/>
        </p:nvCxnSpPr>
        <p:spPr>
          <a:xfrm flipV="1">
            <a:off x="2399247" y="1534588"/>
            <a:ext cx="2799482" cy="1286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20825C-9708-4799-8D60-D50E4CA7A15B}"/>
              </a:ext>
            </a:extLst>
          </p:cNvPr>
          <p:cNvSpPr txBox="1"/>
          <p:nvPr/>
        </p:nvSpPr>
        <p:spPr>
          <a:xfrm>
            <a:off x="5439721" y="140048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상품의 이미지를 수정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94F5D9-4C06-43DD-AB7B-FDBCBF4B0BBE}"/>
              </a:ext>
            </a:extLst>
          </p:cNvPr>
          <p:cNvSpPr/>
          <p:nvPr/>
        </p:nvSpPr>
        <p:spPr>
          <a:xfrm>
            <a:off x="1249406" y="2567355"/>
            <a:ext cx="1633279" cy="3117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4CA500-DC37-4111-85EC-B071475B665A}"/>
              </a:ext>
            </a:extLst>
          </p:cNvPr>
          <p:cNvSpPr/>
          <p:nvPr/>
        </p:nvSpPr>
        <p:spPr>
          <a:xfrm>
            <a:off x="1249406" y="2153464"/>
            <a:ext cx="1633279" cy="348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82ED44-8982-45A1-BB03-96C8249BC14A}"/>
              </a:ext>
            </a:extLst>
          </p:cNvPr>
          <p:cNvSpPr/>
          <p:nvPr/>
        </p:nvSpPr>
        <p:spPr>
          <a:xfrm>
            <a:off x="1326896" y="1108326"/>
            <a:ext cx="1072351" cy="10327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842;p66">
            <a:extLst>
              <a:ext uri="{FF2B5EF4-FFF2-40B4-BE49-F238E27FC236}">
                <a16:creationId xmlns:a16="http://schemas.microsoft.com/office/drawing/2014/main" id="{028B4F66-3B22-4384-930E-9ADD16F3C5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수정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26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21CE2A-8E0F-439E-B3C0-190D114C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14" y="871279"/>
            <a:ext cx="2442899" cy="39711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4B258E-ECC6-4FDA-93B3-40800D3D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83" y="871279"/>
            <a:ext cx="2181185" cy="39711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499769-5DD5-490D-9E51-D5431A116A43}"/>
              </a:ext>
            </a:extLst>
          </p:cNvPr>
          <p:cNvSpPr/>
          <p:nvPr/>
        </p:nvSpPr>
        <p:spPr>
          <a:xfrm>
            <a:off x="1714936" y="4151262"/>
            <a:ext cx="438984" cy="361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B29B7B-E585-4F74-B463-BDC1EE43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594" y="49792"/>
            <a:ext cx="2041595" cy="6457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C28F54-14B5-4080-A5F6-CE60CE293322}"/>
              </a:ext>
            </a:extLst>
          </p:cNvPr>
          <p:cNvSpPr txBox="1"/>
          <p:nvPr/>
        </p:nvSpPr>
        <p:spPr>
          <a:xfrm>
            <a:off x="3273182" y="158869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 계정에 등록된 게시물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7511BF-3F7C-43F7-AE74-DF11D1D9AAC0}"/>
              </a:ext>
            </a:extLst>
          </p:cNvPr>
          <p:cNvSpPr txBox="1"/>
          <p:nvPr/>
        </p:nvSpPr>
        <p:spPr>
          <a:xfrm>
            <a:off x="3190862" y="2985070"/>
            <a:ext cx="18693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 쇼핑몰사이트를 </a:t>
            </a:r>
            <a:r>
              <a:rPr lang="ko-KR" altLang="en-US" dirty="0" err="1"/>
              <a:t>웹뷰로</a:t>
            </a:r>
            <a:r>
              <a:rPr lang="ko-KR" altLang="en-US" dirty="0"/>
              <a:t> 보여줌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484764-EF2A-4ACD-B119-89764FCE98CD}"/>
              </a:ext>
            </a:extLst>
          </p:cNvPr>
          <p:cNvSpPr/>
          <p:nvPr/>
        </p:nvSpPr>
        <p:spPr>
          <a:xfrm>
            <a:off x="1254812" y="1191249"/>
            <a:ext cx="349264" cy="21134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E10863-D07F-4E8B-A15C-819CDA0DC59C}"/>
              </a:ext>
            </a:extLst>
          </p:cNvPr>
          <p:cNvSpPr/>
          <p:nvPr/>
        </p:nvSpPr>
        <p:spPr>
          <a:xfrm>
            <a:off x="6346927" y="3177153"/>
            <a:ext cx="2060904" cy="1170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Google Shape;1902;p94">
            <a:extLst>
              <a:ext uri="{FF2B5EF4-FFF2-40B4-BE49-F238E27FC236}">
                <a16:creationId xmlns:a16="http://schemas.microsoft.com/office/drawing/2014/main" id="{5E8C01F8-B1BA-48DE-86F7-CA03A1BF5732}"/>
              </a:ext>
            </a:extLst>
          </p:cNvPr>
          <p:cNvCxnSpPr>
            <a:cxnSpLocks/>
          </p:cNvCxnSpPr>
          <p:nvPr/>
        </p:nvCxnSpPr>
        <p:spPr>
          <a:xfrm rot="10800000">
            <a:off x="5024336" y="3115160"/>
            <a:ext cx="1267976" cy="8911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902;p94">
            <a:extLst>
              <a:ext uri="{FF2B5EF4-FFF2-40B4-BE49-F238E27FC236}">
                <a16:creationId xmlns:a16="http://schemas.microsoft.com/office/drawing/2014/main" id="{3435FD88-5FFF-479C-BB2C-E7E7B9794B05}"/>
              </a:ext>
            </a:extLst>
          </p:cNvPr>
          <p:cNvCxnSpPr>
            <a:cxnSpLocks/>
          </p:cNvCxnSpPr>
          <p:nvPr/>
        </p:nvCxnSpPr>
        <p:spPr>
          <a:xfrm>
            <a:off x="1604076" y="1318350"/>
            <a:ext cx="1580826" cy="4931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6" name="Google Shape;842;p66">
            <a:extLst>
              <a:ext uri="{FF2B5EF4-FFF2-40B4-BE49-F238E27FC236}">
                <a16:creationId xmlns:a16="http://schemas.microsoft.com/office/drawing/2014/main" id="{313FD817-E424-4327-9A50-8C60D9C0C9CF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 게시물 </a:t>
            </a:r>
          </a:p>
        </p:txBody>
      </p:sp>
    </p:spTree>
    <p:extLst>
      <p:ext uri="{BB962C8B-B14F-4D97-AF65-F5344CB8AC3E}">
        <p14:creationId xmlns:p14="http://schemas.microsoft.com/office/powerpoint/2010/main" val="147358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713679" y="784695"/>
            <a:ext cx="1392732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01</a:t>
            </a:r>
            <a:endParaRPr sz="8000" dirty="0"/>
          </a:p>
        </p:txBody>
      </p:sp>
      <p:sp>
        <p:nvSpPr>
          <p:cNvPr id="4" name="Google Shape;568;p51">
            <a:extLst>
              <a:ext uri="{FF2B5EF4-FFF2-40B4-BE49-F238E27FC236}">
                <a16:creationId xmlns:a16="http://schemas.microsoft.com/office/drawing/2014/main" id="{16D2F28E-4915-4979-BFDD-65A29F3BC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1471" y="2350511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</a:t>
            </a:r>
            <a:r>
              <a:rPr lang="en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035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F9407D-66C8-41B2-81DF-BA124E30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21" y="490996"/>
            <a:ext cx="2652311" cy="3997117"/>
          </a:xfrm>
          <a:prstGeom prst="rect">
            <a:avLst/>
          </a:prstGeom>
        </p:spPr>
      </p:pic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공유 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1346E8-334E-48AD-9459-A309EEC67295}"/>
              </a:ext>
            </a:extLst>
          </p:cNvPr>
          <p:cNvSpPr/>
          <p:nvPr/>
        </p:nvSpPr>
        <p:spPr>
          <a:xfrm>
            <a:off x="2171685" y="2165242"/>
            <a:ext cx="480786" cy="1773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cxnSp>
        <p:nvCxnSpPr>
          <p:cNvPr id="33" name="Google Shape;1902;p94">
            <a:extLst>
              <a:ext uri="{FF2B5EF4-FFF2-40B4-BE49-F238E27FC236}">
                <a16:creationId xmlns:a16="http://schemas.microsoft.com/office/drawing/2014/main" id="{DED52478-EFF2-42CB-A358-D0EEC989F273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 flipV="1">
            <a:off x="2652471" y="1868090"/>
            <a:ext cx="2421130" cy="3858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F3452B-7AB4-4826-B087-197843CC5B03}"/>
              </a:ext>
            </a:extLst>
          </p:cNvPr>
          <p:cNvSpPr txBox="1"/>
          <p:nvPr/>
        </p:nvSpPr>
        <p:spPr>
          <a:xfrm>
            <a:off x="5169436" y="4488113"/>
            <a:ext cx="30015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상품 정보를 추가할 수 있는 버튼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3CA6CF-F322-4C50-85BD-A30A2F68C171}"/>
              </a:ext>
            </a:extLst>
          </p:cNvPr>
          <p:cNvSpPr/>
          <p:nvPr/>
        </p:nvSpPr>
        <p:spPr>
          <a:xfrm>
            <a:off x="1887207" y="4077120"/>
            <a:ext cx="438984" cy="3613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cxnSp>
        <p:nvCxnSpPr>
          <p:cNvPr id="36" name="Google Shape;1902;p94">
            <a:extLst>
              <a:ext uri="{FF2B5EF4-FFF2-40B4-BE49-F238E27FC236}">
                <a16:creationId xmlns:a16="http://schemas.microsoft.com/office/drawing/2014/main" id="{006B07D3-B740-47AC-B405-17AFCCEA37EA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326191" y="4257819"/>
            <a:ext cx="2747410" cy="4043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107005-4394-4B57-A2CF-41AA8181FB85}"/>
              </a:ext>
            </a:extLst>
          </p:cNvPr>
          <p:cNvSpPr txBox="1"/>
          <p:nvPr/>
        </p:nvSpPr>
        <p:spPr>
          <a:xfrm>
            <a:off x="5073601" y="1606480"/>
            <a:ext cx="31189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 상품에 대한 링크를 클립보드에 복사하는 버튼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09BC21-475E-48D6-B3DE-493E13160D22}"/>
              </a:ext>
            </a:extLst>
          </p:cNvPr>
          <p:cNvSpPr/>
          <p:nvPr/>
        </p:nvSpPr>
        <p:spPr>
          <a:xfrm>
            <a:off x="2171685" y="3445386"/>
            <a:ext cx="424529" cy="17350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cxnSp>
        <p:nvCxnSpPr>
          <p:cNvPr id="39" name="Google Shape;1902;p94">
            <a:extLst>
              <a:ext uri="{FF2B5EF4-FFF2-40B4-BE49-F238E27FC236}">
                <a16:creationId xmlns:a16="http://schemas.microsoft.com/office/drawing/2014/main" id="{A772F51B-4334-48AE-B347-942B5542C279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2596214" y="2987160"/>
            <a:ext cx="2477387" cy="5449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6226C6-F627-44D2-BAE4-7A09DE0BA8BB}"/>
              </a:ext>
            </a:extLst>
          </p:cNvPr>
          <p:cNvSpPr txBox="1"/>
          <p:nvPr/>
        </p:nvSpPr>
        <p:spPr>
          <a:xfrm>
            <a:off x="5166265" y="2833272"/>
            <a:ext cx="31189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 상품에 대한 링크주소로 웹 접속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8588C9B-7A9D-448D-8B6C-08AE9D10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94" y="49792"/>
            <a:ext cx="2041595" cy="6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71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484764-EF2A-4ACD-B119-89764FCE98CD}"/>
              </a:ext>
            </a:extLst>
          </p:cNvPr>
          <p:cNvSpPr/>
          <p:nvPr/>
        </p:nvSpPr>
        <p:spPr>
          <a:xfrm>
            <a:off x="1329904" y="1937914"/>
            <a:ext cx="671615" cy="2361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CBDA1EA-762E-40F2-84F6-E9473CE9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69" y="1564467"/>
            <a:ext cx="2355201" cy="322789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BF5EA2-ACDD-4F82-9501-7C491BC6DCCB}"/>
              </a:ext>
            </a:extLst>
          </p:cNvPr>
          <p:cNvSpPr/>
          <p:nvPr/>
        </p:nvSpPr>
        <p:spPr>
          <a:xfrm>
            <a:off x="1411712" y="3154680"/>
            <a:ext cx="589807" cy="1359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6B2C29-F64F-4FEF-8EEB-EDE74F66C113}"/>
              </a:ext>
            </a:extLst>
          </p:cNvPr>
          <p:cNvSpPr/>
          <p:nvPr/>
        </p:nvSpPr>
        <p:spPr>
          <a:xfrm>
            <a:off x="1879564" y="4151588"/>
            <a:ext cx="595007" cy="4428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Google Shape;1902;p94">
            <a:extLst>
              <a:ext uri="{FF2B5EF4-FFF2-40B4-BE49-F238E27FC236}">
                <a16:creationId xmlns:a16="http://schemas.microsoft.com/office/drawing/2014/main" id="{09DD2BA2-2275-4C61-88C5-59F4FEF9AEF9}"/>
              </a:ext>
            </a:extLst>
          </p:cNvPr>
          <p:cNvCxnSpPr>
            <a:cxnSpLocks/>
          </p:cNvCxnSpPr>
          <p:nvPr/>
        </p:nvCxnSpPr>
        <p:spPr>
          <a:xfrm flipV="1">
            <a:off x="2177067" y="2185472"/>
            <a:ext cx="2992369" cy="10244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06E92-4D1E-4220-8946-A7835B3E6572}"/>
              </a:ext>
            </a:extLst>
          </p:cNvPr>
          <p:cNvSpPr txBox="1"/>
          <p:nvPr/>
        </p:nvSpPr>
        <p:spPr>
          <a:xfrm>
            <a:off x="5286867" y="3472822"/>
            <a:ext cx="30015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정보를 추가할 수 있는 버튼</a:t>
            </a:r>
          </a:p>
        </p:txBody>
      </p:sp>
      <p:cxnSp>
        <p:nvCxnSpPr>
          <p:cNvPr id="39" name="Google Shape;1902;p94">
            <a:extLst>
              <a:ext uri="{FF2B5EF4-FFF2-40B4-BE49-F238E27FC236}">
                <a16:creationId xmlns:a16="http://schemas.microsoft.com/office/drawing/2014/main" id="{587946B2-E000-4425-A7A7-F543A65E851C}"/>
              </a:ext>
            </a:extLst>
          </p:cNvPr>
          <p:cNvCxnSpPr>
            <a:cxnSpLocks/>
          </p:cNvCxnSpPr>
          <p:nvPr/>
        </p:nvCxnSpPr>
        <p:spPr>
          <a:xfrm flipV="1">
            <a:off x="2598420" y="3578414"/>
            <a:ext cx="2603500" cy="79458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AFA8C8E-1074-4ADF-8984-4A0A7DBCA516}"/>
              </a:ext>
            </a:extLst>
          </p:cNvPr>
          <p:cNvSpPr txBox="1"/>
          <p:nvPr/>
        </p:nvSpPr>
        <p:spPr>
          <a:xfrm>
            <a:off x="5289894" y="1923861"/>
            <a:ext cx="31189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상품에 대한 링크를 클립보드에 복사하는 버튼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3BD602-28DE-4C9A-9202-DEF9A7723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65" y="-21143"/>
            <a:ext cx="1994484" cy="714881"/>
          </a:xfrm>
          <a:prstGeom prst="rect">
            <a:avLst/>
          </a:prstGeom>
        </p:spPr>
      </p:pic>
      <p:sp>
        <p:nvSpPr>
          <p:cNvPr id="44" name="Google Shape;842;p66">
            <a:extLst>
              <a:ext uri="{FF2B5EF4-FFF2-40B4-BE49-F238E27FC236}">
                <a16:creationId xmlns:a16="http://schemas.microsoft.com/office/drawing/2014/main" id="{10F81723-42A1-4B4B-9376-147FF5A78569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공유 기능</a:t>
            </a:r>
          </a:p>
        </p:txBody>
      </p:sp>
    </p:spTree>
    <p:extLst>
      <p:ext uri="{BB962C8B-B14F-4D97-AF65-F5344CB8AC3E}">
        <p14:creationId xmlns:p14="http://schemas.microsoft.com/office/powerpoint/2010/main" val="1870646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42;p66">
            <a:extLst>
              <a:ext uri="{FF2B5EF4-FFF2-40B4-BE49-F238E27FC236}">
                <a16:creationId xmlns:a16="http://schemas.microsoft.com/office/drawing/2014/main" id="{8694AD75-418C-4C3B-994B-269151BDCACB}"/>
              </a:ext>
            </a:extLst>
          </p:cNvPr>
          <p:cNvSpPr txBox="1">
            <a:spLocks/>
          </p:cNvSpPr>
          <p:nvPr/>
        </p:nvSpPr>
        <p:spPr>
          <a:xfrm>
            <a:off x="1434142" y="420590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 서비스 공통 모듈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B961DF-5877-4A49-A473-0B6969A7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8" y="1202448"/>
            <a:ext cx="4188047" cy="2759951"/>
          </a:xfrm>
          <a:prstGeom prst="rect">
            <a:avLst/>
          </a:prstGeom>
        </p:spPr>
      </p:pic>
      <p:sp>
        <p:nvSpPr>
          <p:cNvPr id="8" name="Google Shape;1809;p91">
            <a:extLst>
              <a:ext uri="{FF2B5EF4-FFF2-40B4-BE49-F238E27FC236}">
                <a16:creationId xmlns:a16="http://schemas.microsoft.com/office/drawing/2014/main" id="{985CE573-C87C-4F0E-BD98-4542928FCC0B}"/>
              </a:ext>
            </a:extLst>
          </p:cNvPr>
          <p:cNvSpPr txBox="1"/>
          <p:nvPr/>
        </p:nvSpPr>
        <p:spPr>
          <a:xfrm>
            <a:off x="1275144" y="4155059"/>
            <a:ext cx="2004600" cy="94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16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기존의 웹 버전 상품 등록 페이지</a:t>
            </a:r>
            <a:endParaRPr lang="en-US" altLang="ko-KR" sz="1600" dirty="0">
              <a:solidFill>
                <a:schemeClr val="accent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nton"/>
              <a:sym typeface="Anto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C533B4-6068-4F66-B016-F6156939D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516" y="1202448"/>
            <a:ext cx="1924626" cy="3075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6821F1-A631-4FA1-BA72-708CAEF3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03" y="1124188"/>
            <a:ext cx="1857874" cy="3231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Google Shape;1809;p91">
            <a:extLst>
              <a:ext uri="{FF2B5EF4-FFF2-40B4-BE49-F238E27FC236}">
                <a16:creationId xmlns:a16="http://schemas.microsoft.com/office/drawing/2014/main" id="{BE8A4FEB-00C1-49AC-B25F-4DBC2DB8D702}"/>
              </a:ext>
            </a:extLst>
          </p:cNvPr>
          <p:cNvSpPr txBox="1"/>
          <p:nvPr/>
        </p:nvSpPr>
        <p:spPr>
          <a:xfrm>
            <a:off x="4595542" y="4366734"/>
            <a:ext cx="2004600" cy="674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16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활용한 공통 모듈</a:t>
            </a:r>
            <a:endParaRPr lang="en-US" altLang="ko-KR" sz="1600" dirty="0">
              <a:solidFill>
                <a:schemeClr val="accent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nton"/>
              <a:sym typeface="Anton"/>
            </a:endParaRPr>
          </a:p>
        </p:txBody>
      </p:sp>
      <p:sp>
        <p:nvSpPr>
          <p:cNvPr id="13" name="Google Shape;1809;p91">
            <a:extLst>
              <a:ext uri="{FF2B5EF4-FFF2-40B4-BE49-F238E27FC236}">
                <a16:creationId xmlns:a16="http://schemas.microsoft.com/office/drawing/2014/main" id="{6434D3C2-D441-47C0-AC39-64BDBC962FED}"/>
              </a:ext>
            </a:extLst>
          </p:cNvPr>
          <p:cNvSpPr txBox="1"/>
          <p:nvPr/>
        </p:nvSpPr>
        <p:spPr>
          <a:xfrm>
            <a:off x="6913640" y="4421989"/>
            <a:ext cx="2004600" cy="674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16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완성된 모바일 앱 버전 상품 등록 </a:t>
            </a:r>
            <a:endParaRPr lang="en-US" altLang="ko-KR" sz="1600" dirty="0">
              <a:solidFill>
                <a:schemeClr val="accent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372512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2;p66">
            <a:extLst>
              <a:ext uri="{FF2B5EF4-FFF2-40B4-BE49-F238E27FC236}">
                <a16:creationId xmlns:a16="http://schemas.microsoft.com/office/drawing/2014/main" id="{50A07C05-1890-45D9-92A0-BA7CFE73C8DA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프로젝트 개선 사항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CC68AA-0FEB-4F4D-9790-F89938EA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" y="2097540"/>
            <a:ext cx="4367002" cy="1254423"/>
          </a:xfrm>
          <a:prstGeom prst="rect">
            <a:avLst/>
          </a:prstGeom>
        </p:spPr>
      </p:pic>
      <p:sp>
        <p:nvSpPr>
          <p:cNvPr id="30" name="Google Shape;1809;p91">
            <a:extLst>
              <a:ext uri="{FF2B5EF4-FFF2-40B4-BE49-F238E27FC236}">
                <a16:creationId xmlns:a16="http://schemas.microsoft.com/office/drawing/2014/main" id="{2538BFD3-1AD7-41BD-9FEA-778C5B927046}"/>
              </a:ext>
            </a:extLst>
          </p:cNvPr>
          <p:cNvSpPr txBox="1"/>
          <p:nvPr/>
        </p:nvSpPr>
        <p:spPr>
          <a:xfrm>
            <a:off x="1071945" y="3572552"/>
            <a:ext cx="2004600" cy="94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16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직접 구매처 </a:t>
            </a:r>
            <a:r>
              <a:rPr lang="en-US" altLang="ko-KR" sz="16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URL </a:t>
            </a:r>
            <a:r>
              <a:rPr lang="ko-KR" altLang="en-US" sz="16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타이핑</a:t>
            </a:r>
            <a:endParaRPr lang="en-US" altLang="ko-KR" sz="1600" dirty="0">
              <a:solidFill>
                <a:schemeClr val="accent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nton"/>
              <a:sym typeface="Anton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0E691BD-767F-40CD-972D-6EB01EE6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2" r="1359" b="6107"/>
          <a:stretch/>
        </p:blipFill>
        <p:spPr>
          <a:xfrm>
            <a:off x="4786571" y="1219015"/>
            <a:ext cx="1857874" cy="3231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EDA9928-7E82-4443-8E15-8E642958F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735" y="1222558"/>
            <a:ext cx="1857874" cy="3231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08F90B5-45F9-40C2-B51E-E5F56469FB25}"/>
              </a:ext>
            </a:extLst>
          </p:cNvPr>
          <p:cNvCxnSpPr>
            <a:cxnSpLocks/>
          </p:cNvCxnSpPr>
          <p:nvPr/>
        </p:nvCxnSpPr>
        <p:spPr>
          <a:xfrm>
            <a:off x="6553079" y="1416896"/>
            <a:ext cx="972094" cy="206459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1809;p91">
            <a:extLst>
              <a:ext uri="{FF2B5EF4-FFF2-40B4-BE49-F238E27FC236}">
                <a16:creationId xmlns:a16="http://schemas.microsoft.com/office/drawing/2014/main" id="{B8AA121E-3C1D-4AB3-BC3F-1C2EC9B44676}"/>
              </a:ext>
            </a:extLst>
          </p:cNvPr>
          <p:cNvSpPr txBox="1"/>
          <p:nvPr/>
        </p:nvSpPr>
        <p:spPr>
          <a:xfrm>
            <a:off x="5870851" y="4450577"/>
            <a:ext cx="2004600" cy="73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16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앱 내장 웹 뷰를 통한 자동 </a:t>
            </a:r>
            <a:r>
              <a:rPr lang="en-US" altLang="ko-KR" sz="16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URL </a:t>
            </a:r>
            <a:r>
              <a:rPr lang="ko-KR" altLang="en-US" sz="16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추가 </a:t>
            </a:r>
            <a:endParaRPr lang="en-US" altLang="ko-KR" sz="1600" dirty="0">
              <a:solidFill>
                <a:schemeClr val="accent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657408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42;p66">
            <a:extLst>
              <a:ext uri="{FF2B5EF4-FFF2-40B4-BE49-F238E27FC236}">
                <a16:creationId xmlns:a16="http://schemas.microsoft.com/office/drawing/2014/main" id="{DA598022-2A8D-4E85-88EB-CFDCAF5BC691}"/>
              </a:ext>
            </a:extLst>
          </p:cNvPr>
          <p:cNvSpPr txBox="1">
            <a:spLocks/>
          </p:cNvSpPr>
          <p:nvPr/>
        </p:nvSpPr>
        <p:spPr>
          <a:xfrm>
            <a:off x="1151028" y="1325221"/>
            <a:ext cx="292529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레퍼런스 부족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Google Shape;842;p66">
            <a:extLst>
              <a:ext uri="{FF2B5EF4-FFF2-40B4-BE49-F238E27FC236}">
                <a16:creationId xmlns:a16="http://schemas.microsoft.com/office/drawing/2014/main" id="{D09382AE-D351-4B86-BA15-9E9740B35D51}"/>
              </a:ext>
            </a:extLst>
          </p:cNvPr>
          <p:cNvSpPr txBox="1">
            <a:spLocks/>
          </p:cNvSpPr>
          <p:nvPr/>
        </p:nvSpPr>
        <p:spPr>
          <a:xfrm>
            <a:off x="5385016" y="1333867"/>
            <a:ext cx="261127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서버 통신 </a:t>
            </a:r>
          </a:p>
        </p:txBody>
      </p:sp>
      <p:sp>
        <p:nvSpPr>
          <p:cNvPr id="7" name="Google Shape;842;p66">
            <a:extLst>
              <a:ext uri="{FF2B5EF4-FFF2-40B4-BE49-F238E27FC236}">
                <a16:creationId xmlns:a16="http://schemas.microsoft.com/office/drawing/2014/main" id="{8694AD75-418C-4C3B-994B-269151BDCACB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고민</a:t>
            </a:r>
          </a:p>
        </p:txBody>
      </p:sp>
      <p:pic>
        <p:nvPicPr>
          <p:cNvPr id="2050" name="Picture 2" descr="Research premium icon">
            <a:extLst>
              <a:ext uri="{FF2B5EF4-FFF2-40B4-BE49-F238E27FC236}">
                <a16:creationId xmlns:a16="http://schemas.microsoft.com/office/drawing/2014/main" id="{ED363DA3-D525-47B7-A963-7BC3E322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93" y="2211952"/>
            <a:ext cx="1926555" cy="1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온라인 커뮤니케이션 프리미엄 아이콘">
            <a:extLst>
              <a:ext uri="{FF2B5EF4-FFF2-40B4-BE49-F238E27FC236}">
                <a16:creationId xmlns:a16="http://schemas.microsoft.com/office/drawing/2014/main" id="{2BDCC35C-18C2-4A52-B8D1-BA10CDCB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547" y="2176738"/>
            <a:ext cx="1846622" cy="184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20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87F31A-88F3-4EDD-AC2B-4D402DFFB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4" t="7959" r="1349" b="194"/>
          <a:stretch/>
        </p:blipFill>
        <p:spPr>
          <a:xfrm>
            <a:off x="6874743" y="3172592"/>
            <a:ext cx="1866184" cy="1970908"/>
          </a:xfrm>
          <a:prstGeom prst="rect">
            <a:avLst/>
          </a:prstGeom>
        </p:spPr>
      </p:pic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336165" y="1892040"/>
            <a:ext cx="6471670" cy="1359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709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B231ACC-FA0A-4BD1-8513-990069A56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162" y="1894006"/>
            <a:ext cx="2009675" cy="1058600"/>
          </a:xfrm>
        </p:spPr>
        <p:txBody>
          <a:bodyPr/>
          <a:lstStyle/>
          <a:p>
            <a:r>
              <a:rPr lang="en-US" altLang="ko-KR" sz="6000" dirty="0" err="1"/>
              <a:t>QnA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0517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713679" y="784695"/>
            <a:ext cx="1392732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03</a:t>
            </a:r>
            <a:endParaRPr sz="8000" dirty="0"/>
          </a:p>
        </p:txBody>
      </p:sp>
      <p:sp>
        <p:nvSpPr>
          <p:cNvPr id="4" name="Google Shape;568;p51">
            <a:extLst>
              <a:ext uri="{FF2B5EF4-FFF2-40B4-BE49-F238E27FC236}">
                <a16:creationId xmlns:a16="http://schemas.microsoft.com/office/drawing/2014/main" id="{16D2F28E-4915-4979-BFDD-65A29F3BC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1471" y="2350511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Back-end</a:t>
            </a:r>
            <a:r>
              <a:rPr lang="en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 13</a:t>
            </a:r>
            <a:endParaRPr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417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91"/>
          <p:cNvSpPr/>
          <p:nvPr/>
        </p:nvSpPr>
        <p:spPr>
          <a:xfrm>
            <a:off x="3396515" y="2083264"/>
            <a:ext cx="510900" cy="5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sz="180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97" name="Google Shape;1797;p91"/>
          <p:cNvSpPr/>
          <p:nvPr/>
        </p:nvSpPr>
        <p:spPr>
          <a:xfrm>
            <a:off x="5095091" y="2083264"/>
            <a:ext cx="510900" cy="5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sz="1800" dirty="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01" name="Google Shape;1801;p91"/>
          <p:cNvSpPr/>
          <p:nvPr/>
        </p:nvSpPr>
        <p:spPr>
          <a:xfrm>
            <a:off x="1686353" y="2083647"/>
            <a:ext cx="510900" cy="5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180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02" name="Google Shape;1802;p9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cxnSp>
        <p:nvCxnSpPr>
          <p:cNvPr id="1803" name="Google Shape;1803;p91"/>
          <p:cNvCxnSpPr>
            <a:cxnSpLocks/>
          </p:cNvCxnSpPr>
          <p:nvPr/>
        </p:nvCxnSpPr>
        <p:spPr>
          <a:xfrm>
            <a:off x="2198246" y="2339097"/>
            <a:ext cx="1187505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1" name="Google Shape;1811;p91"/>
          <p:cNvSpPr txBox="1"/>
          <p:nvPr/>
        </p:nvSpPr>
        <p:spPr>
          <a:xfrm>
            <a:off x="940438" y="891267"/>
            <a:ext cx="2004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Mission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Community</a:t>
            </a:r>
          </a:p>
        </p:txBody>
      </p:sp>
      <p:sp>
        <p:nvSpPr>
          <p:cNvPr id="1814" name="Google Shape;1814;p91"/>
          <p:cNvSpPr txBox="1"/>
          <p:nvPr/>
        </p:nvSpPr>
        <p:spPr>
          <a:xfrm>
            <a:off x="2649665" y="891267"/>
            <a:ext cx="2004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계획 수립 </a:t>
            </a:r>
          </a:p>
        </p:txBody>
      </p:sp>
      <p:sp>
        <p:nvSpPr>
          <p:cNvPr id="24" name="Google Shape;1814;p91">
            <a:extLst>
              <a:ext uri="{FF2B5EF4-FFF2-40B4-BE49-F238E27FC236}">
                <a16:creationId xmlns:a16="http://schemas.microsoft.com/office/drawing/2014/main" id="{F133505E-C9E8-436A-9070-6E3C736308E2}"/>
              </a:ext>
            </a:extLst>
          </p:cNvPr>
          <p:cNvSpPr txBox="1"/>
          <p:nvPr/>
        </p:nvSpPr>
        <p:spPr>
          <a:xfrm>
            <a:off x="4348241" y="888201"/>
            <a:ext cx="2004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기술 선정 </a:t>
            </a:r>
          </a:p>
        </p:txBody>
      </p:sp>
      <p:cxnSp>
        <p:nvCxnSpPr>
          <p:cNvPr id="21" name="Google Shape;1803;p91">
            <a:extLst>
              <a:ext uri="{FF2B5EF4-FFF2-40B4-BE49-F238E27FC236}">
                <a16:creationId xmlns:a16="http://schemas.microsoft.com/office/drawing/2014/main" id="{AE7F61CB-B845-493A-BD55-BA5C097979EC}"/>
              </a:ext>
            </a:extLst>
          </p:cNvPr>
          <p:cNvCxnSpPr>
            <a:cxnSpLocks/>
          </p:cNvCxnSpPr>
          <p:nvPr/>
        </p:nvCxnSpPr>
        <p:spPr>
          <a:xfrm>
            <a:off x="3907415" y="2338714"/>
            <a:ext cx="1187505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803;p91">
            <a:extLst>
              <a:ext uri="{FF2B5EF4-FFF2-40B4-BE49-F238E27FC236}">
                <a16:creationId xmlns:a16="http://schemas.microsoft.com/office/drawing/2014/main" id="{E9B0189D-EB81-4F1A-A037-D53B2F06B1F0}"/>
              </a:ext>
            </a:extLst>
          </p:cNvPr>
          <p:cNvCxnSpPr>
            <a:cxnSpLocks/>
          </p:cNvCxnSpPr>
          <p:nvPr/>
        </p:nvCxnSpPr>
        <p:spPr>
          <a:xfrm>
            <a:off x="5605991" y="2338714"/>
            <a:ext cx="1187505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800;p91">
            <a:extLst>
              <a:ext uri="{FF2B5EF4-FFF2-40B4-BE49-F238E27FC236}">
                <a16:creationId xmlns:a16="http://schemas.microsoft.com/office/drawing/2014/main" id="{56389E44-028F-492F-9857-6DD535AF9961}"/>
              </a:ext>
            </a:extLst>
          </p:cNvPr>
          <p:cNvSpPr/>
          <p:nvPr/>
        </p:nvSpPr>
        <p:spPr>
          <a:xfrm>
            <a:off x="6793496" y="2083264"/>
            <a:ext cx="510900" cy="5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sz="180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" name="Google Shape;1811;p91">
            <a:extLst>
              <a:ext uri="{FF2B5EF4-FFF2-40B4-BE49-F238E27FC236}">
                <a16:creationId xmlns:a16="http://schemas.microsoft.com/office/drawing/2014/main" id="{99C74E17-7B4F-49B1-B224-EE09C0A1B336}"/>
              </a:ext>
            </a:extLst>
          </p:cNvPr>
          <p:cNvSpPr txBox="1"/>
          <p:nvPr/>
        </p:nvSpPr>
        <p:spPr>
          <a:xfrm>
            <a:off x="6057468" y="896219"/>
            <a:ext cx="2004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개발</a:t>
            </a: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nton"/>
              <a:sym typeface="Anton"/>
            </a:endParaRPr>
          </a:p>
        </p:txBody>
      </p:sp>
      <p:sp>
        <p:nvSpPr>
          <p:cNvPr id="27" name="Google Shape;1796;p91">
            <a:extLst>
              <a:ext uri="{FF2B5EF4-FFF2-40B4-BE49-F238E27FC236}">
                <a16:creationId xmlns:a16="http://schemas.microsoft.com/office/drawing/2014/main" id="{6671A4AE-465A-4C6F-BDB6-D16B4B3E78F9}"/>
              </a:ext>
            </a:extLst>
          </p:cNvPr>
          <p:cNvSpPr/>
          <p:nvPr/>
        </p:nvSpPr>
        <p:spPr>
          <a:xfrm>
            <a:off x="3396515" y="3232442"/>
            <a:ext cx="510900" cy="5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sz="180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" name="Google Shape;1797;p91">
            <a:extLst>
              <a:ext uri="{FF2B5EF4-FFF2-40B4-BE49-F238E27FC236}">
                <a16:creationId xmlns:a16="http://schemas.microsoft.com/office/drawing/2014/main" id="{803860AE-D5B5-4D53-9557-B5FC4C92FA5E}"/>
              </a:ext>
            </a:extLst>
          </p:cNvPr>
          <p:cNvSpPr/>
          <p:nvPr/>
        </p:nvSpPr>
        <p:spPr>
          <a:xfrm>
            <a:off x="5095091" y="3232442"/>
            <a:ext cx="510900" cy="5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sz="1800" dirty="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" name="Google Shape;1801;p91">
            <a:extLst>
              <a:ext uri="{FF2B5EF4-FFF2-40B4-BE49-F238E27FC236}">
                <a16:creationId xmlns:a16="http://schemas.microsoft.com/office/drawing/2014/main" id="{AF2CAF9D-9930-4100-B952-DCBD85C89254}"/>
              </a:ext>
            </a:extLst>
          </p:cNvPr>
          <p:cNvSpPr/>
          <p:nvPr/>
        </p:nvSpPr>
        <p:spPr>
          <a:xfrm>
            <a:off x="1686353" y="3232825"/>
            <a:ext cx="510900" cy="5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180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0" name="Google Shape;1803;p91">
            <a:extLst>
              <a:ext uri="{FF2B5EF4-FFF2-40B4-BE49-F238E27FC236}">
                <a16:creationId xmlns:a16="http://schemas.microsoft.com/office/drawing/2014/main" id="{029C6957-076A-4B47-9C5B-FA94A1D00A0B}"/>
              </a:ext>
            </a:extLst>
          </p:cNvPr>
          <p:cNvCxnSpPr>
            <a:cxnSpLocks/>
          </p:cNvCxnSpPr>
          <p:nvPr/>
        </p:nvCxnSpPr>
        <p:spPr>
          <a:xfrm>
            <a:off x="2198246" y="3488275"/>
            <a:ext cx="1187505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803;p91">
            <a:extLst>
              <a:ext uri="{FF2B5EF4-FFF2-40B4-BE49-F238E27FC236}">
                <a16:creationId xmlns:a16="http://schemas.microsoft.com/office/drawing/2014/main" id="{D53616C9-094B-49B9-B007-4BC786CAE519}"/>
              </a:ext>
            </a:extLst>
          </p:cNvPr>
          <p:cNvCxnSpPr>
            <a:cxnSpLocks/>
          </p:cNvCxnSpPr>
          <p:nvPr/>
        </p:nvCxnSpPr>
        <p:spPr>
          <a:xfrm>
            <a:off x="3907415" y="3487892"/>
            <a:ext cx="1187505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3;p91">
            <a:extLst>
              <a:ext uri="{FF2B5EF4-FFF2-40B4-BE49-F238E27FC236}">
                <a16:creationId xmlns:a16="http://schemas.microsoft.com/office/drawing/2014/main" id="{83BA9CE9-A3B5-4FCB-B6ED-32CC292AE932}"/>
              </a:ext>
            </a:extLst>
          </p:cNvPr>
          <p:cNvCxnSpPr>
            <a:cxnSpLocks/>
          </p:cNvCxnSpPr>
          <p:nvPr/>
        </p:nvCxnSpPr>
        <p:spPr>
          <a:xfrm>
            <a:off x="5605991" y="3487892"/>
            <a:ext cx="1187505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800;p91">
            <a:extLst>
              <a:ext uri="{FF2B5EF4-FFF2-40B4-BE49-F238E27FC236}">
                <a16:creationId xmlns:a16="http://schemas.microsoft.com/office/drawing/2014/main" id="{C7B6F3DD-BEFF-4490-9350-3975C949342A}"/>
              </a:ext>
            </a:extLst>
          </p:cNvPr>
          <p:cNvSpPr/>
          <p:nvPr/>
        </p:nvSpPr>
        <p:spPr>
          <a:xfrm>
            <a:off x="6793496" y="3232442"/>
            <a:ext cx="510900" cy="5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sz="180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" name="Google Shape;1809;p91">
            <a:extLst>
              <a:ext uri="{FF2B5EF4-FFF2-40B4-BE49-F238E27FC236}">
                <a16:creationId xmlns:a16="http://schemas.microsoft.com/office/drawing/2014/main" id="{2CA06000-12A4-4A12-A0D4-2DA573EEC517}"/>
              </a:ext>
            </a:extLst>
          </p:cNvPr>
          <p:cNvSpPr txBox="1"/>
          <p:nvPr/>
        </p:nvSpPr>
        <p:spPr>
          <a:xfrm>
            <a:off x="940438" y="3975627"/>
            <a:ext cx="2004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Mission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Link</a:t>
            </a:r>
          </a:p>
        </p:txBody>
      </p:sp>
      <p:sp>
        <p:nvSpPr>
          <p:cNvPr id="36" name="Google Shape;1809;p91">
            <a:extLst>
              <a:ext uri="{FF2B5EF4-FFF2-40B4-BE49-F238E27FC236}">
                <a16:creationId xmlns:a16="http://schemas.microsoft.com/office/drawing/2014/main" id="{FBF3D58F-0295-41AA-983C-D222D7BF8623}"/>
              </a:ext>
            </a:extLst>
          </p:cNvPr>
          <p:cNvSpPr txBox="1"/>
          <p:nvPr/>
        </p:nvSpPr>
        <p:spPr>
          <a:xfrm>
            <a:off x="2649665" y="3969495"/>
            <a:ext cx="2004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계획 수립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nton"/>
              <a:sym typeface="Anton"/>
            </a:endParaRPr>
          </a:p>
        </p:txBody>
      </p:sp>
      <p:sp>
        <p:nvSpPr>
          <p:cNvPr id="37" name="Google Shape;1809;p91">
            <a:extLst>
              <a:ext uri="{FF2B5EF4-FFF2-40B4-BE49-F238E27FC236}">
                <a16:creationId xmlns:a16="http://schemas.microsoft.com/office/drawing/2014/main" id="{4EDB7C90-22F6-4176-84D1-9EEC76A8E0AA}"/>
              </a:ext>
            </a:extLst>
          </p:cNvPr>
          <p:cNvSpPr txBox="1"/>
          <p:nvPr/>
        </p:nvSpPr>
        <p:spPr>
          <a:xfrm>
            <a:off x="4358892" y="3969495"/>
            <a:ext cx="2004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기술 선정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nton"/>
              <a:sym typeface="Anton"/>
            </a:endParaRPr>
          </a:p>
        </p:txBody>
      </p:sp>
      <p:sp>
        <p:nvSpPr>
          <p:cNvPr id="38" name="Google Shape;1809;p91">
            <a:extLst>
              <a:ext uri="{FF2B5EF4-FFF2-40B4-BE49-F238E27FC236}">
                <a16:creationId xmlns:a16="http://schemas.microsoft.com/office/drawing/2014/main" id="{28EF6119-B119-487B-B125-6DFCE93E77E2}"/>
              </a:ext>
            </a:extLst>
          </p:cNvPr>
          <p:cNvSpPr txBox="1"/>
          <p:nvPr/>
        </p:nvSpPr>
        <p:spPr>
          <a:xfrm>
            <a:off x="6046646" y="3977513"/>
            <a:ext cx="2004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nton"/>
                <a:sym typeface="Anton"/>
              </a:rPr>
              <a:t>개발</a:t>
            </a: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CFCEE89-13A6-4A53-992E-323A38852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62" b="97846" l="1127" r="96620">
                        <a14:foregroundMark x1="42535" y1="13231" x2="42535" y2="13231"/>
                        <a14:foregroundMark x1="35211" y1="5538" x2="35211" y2="5538"/>
                        <a14:foregroundMark x1="32113" y1="2462" x2="32113" y2="2462"/>
                        <a14:foregroundMark x1="4789" y1="27077" x2="4789" y2="27077"/>
                        <a14:foregroundMark x1="1408" y1="28923" x2="1408" y2="28923"/>
                        <a14:foregroundMark x1="1408" y1="28923" x2="1408" y2="28923"/>
                        <a14:foregroundMark x1="26761" y1="44615" x2="26761" y2="44615"/>
                        <a14:foregroundMark x1="29859" y1="37538" x2="29859" y2="37538"/>
                        <a14:foregroundMark x1="86197" y1="28615" x2="86197" y2="28615"/>
                        <a14:foregroundMark x1="96620" y1="21538" x2="96620" y2="21538"/>
                        <a14:foregroundMark x1="46197" y1="97846" x2="46197" y2="97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9747" y="2148366"/>
            <a:ext cx="2693167" cy="24655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3E8C43-22F6-45BD-8DDD-794C47379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20" b="97866" l="3000" r="96500">
                        <a14:foregroundMark x1="21750" y1="19512" x2="21750" y2="19512"/>
                        <a14:foregroundMark x1="53500" y1="7622" x2="53500" y2="7622"/>
                        <a14:foregroundMark x1="48250" y1="2439" x2="48250" y2="2439"/>
                        <a14:foregroundMark x1="85750" y1="20427" x2="85750" y2="20427"/>
                        <a14:foregroundMark x1="92500" y1="46646" x2="92500" y2="46646"/>
                        <a14:foregroundMark x1="96500" y1="49695" x2="96500" y2="49695"/>
                        <a14:foregroundMark x1="80750" y1="81707" x2="80750" y2="81707"/>
                        <a14:foregroundMark x1="50000" y1="93598" x2="50000" y2="93598"/>
                        <a14:foregroundMark x1="22750" y1="82317" x2="22750" y2="82317"/>
                        <a14:foregroundMark x1="11750" y1="50915" x2="11750" y2="50915"/>
                        <a14:foregroundMark x1="3000" y1="49695" x2="3000" y2="49695"/>
                        <a14:foregroundMark x1="52250" y1="97866" x2="52250" y2="97866"/>
                        <a14:foregroundMark x1="44000" y1="65244" x2="44000" y2="65244"/>
                        <a14:foregroundMark x1="66250" y1="51829" x2="66250" y2="518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1088" y="2079529"/>
            <a:ext cx="2962107" cy="2465575"/>
          </a:xfrm>
          <a:prstGeom prst="rect">
            <a:avLst/>
          </a:prstGeom>
        </p:spPr>
      </p:pic>
      <p:sp>
        <p:nvSpPr>
          <p:cNvPr id="22" name="Google Shape;842;p66">
            <a:extLst>
              <a:ext uri="{FF2B5EF4-FFF2-40B4-BE49-F238E27FC236}">
                <a16:creationId xmlns:a16="http://schemas.microsoft.com/office/drawing/2014/main" id="{DA598022-2A8D-4E85-88EB-CFDCAF5BC691}"/>
              </a:ext>
            </a:extLst>
          </p:cNvPr>
          <p:cNvSpPr txBox="1">
            <a:spLocks/>
          </p:cNvSpPr>
          <p:nvPr/>
        </p:nvSpPr>
        <p:spPr>
          <a:xfrm>
            <a:off x="850806" y="1407354"/>
            <a:ext cx="261127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유지보수성</a:t>
            </a:r>
          </a:p>
        </p:txBody>
      </p:sp>
      <p:sp>
        <p:nvSpPr>
          <p:cNvPr id="23" name="Google Shape;842;p66">
            <a:extLst>
              <a:ext uri="{FF2B5EF4-FFF2-40B4-BE49-F238E27FC236}">
                <a16:creationId xmlns:a16="http://schemas.microsoft.com/office/drawing/2014/main" id="{D09382AE-D351-4B86-BA15-9E9740B35D51}"/>
              </a:ext>
            </a:extLst>
          </p:cNvPr>
          <p:cNvSpPr txBox="1">
            <a:spLocks/>
          </p:cNvSpPr>
          <p:nvPr/>
        </p:nvSpPr>
        <p:spPr>
          <a:xfrm>
            <a:off x="5506502" y="1407354"/>
            <a:ext cx="261127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확장성</a:t>
            </a:r>
          </a:p>
        </p:txBody>
      </p:sp>
      <p:sp>
        <p:nvSpPr>
          <p:cNvPr id="7" name="Google Shape;842;p66">
            <a:extLst>
              <a:ext uri="{FF2B5EF4-FFF2-40B4-BE49-F238E27FC236}">
                <a16:creationId xmlns:a16="http://schemas.microsoft.com/office/drawing/2014/main" id="{8694AD75-418C-4C3B-994B-269151BDCACB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고민</a:t>
            </a:r>
          </a:p>
        </p:txBody>
      </p:sp>
    </p:spTree>
    <p:extLst>
      <p:ext uri="{BB962C8B-B14F-4D97-AF65-F5344CB8AC3E}">
        <p14:creationId xmlns:p14="http://schemas.microsoft.com/office/powerpoint/2010/main" val="127188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00" y="48401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Google Shape;503;p48">
            <a:extLst>
              <a:ext uri="{FF2B5EF4-FFF2-40B4-BE49-F238E27FC236}">
                <a16:creationId xmlns:a16="http://schemas.microsoft.com/office/drawing/2014/main" id="{804935C5-920D-4981-8999-5E0EE7EED304}"/>
              </a:ext>
            </a:extLst>
          </p:cNvPr>
          <p:cNvSpPr txBox="1">
            <a:spLocks/>
          </p:cNvSpPr>
          <p:nvPr/>
        </p:nvSpPr>
        <p:spPr>
          <a:xfrm>
            <a:off x="4861454" y="2635810"/>
            <a:ext cx="3713597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1600"/>
              </a:spcAft>
            </a:pPr>
            <a:r>
              <a:rPr lang="ko-KR" altLang="en-US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기존의 </a:t>
            </a:r>
            <a:r>
              <a:rPr lang="ko-KR" altLang="en-US" sz="19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이커머스</a:t>
            </a:r>
            <a:r>
              <a:rPr lang="ko-KR" altLang="en-US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관련 웹 서비스 </a:t>
            </a:r>
          </a:p>
        </p:txBody>
      </p:sp>
      <p:sp>
        <p:nvSpPr>
          <p:cNvPr id="23" name="Google Shape;504;p48">
            <a:extLst>
              <a:ext uri="{FF2B5EF4-FFF2-40B4-BE49-F238E27FC236}">
                <a16:creationId xmlns:a16="http://schemas.microsoft.com/office/drawing/2014/main" id="{60699C72-78D6-4AEE-9C33-67E727311925}"/>
              </a:ext>
            </a:extLst>
          </p:cNvPr>
          <p:cNvSpPr txBox="1">
            <a:spLocks/>
          </p:cNvSpPr>
          <p:nvPr/>
        </p:nvSpPr>
        <p:spPr>
          <a:xfrm>
            <a:off x="977371" y="2651191"/>
            <a:ext cx="3083074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회원제 </a:t>
            </a:r>
            <a:r>
              <a:rPr lang="en-US" altLang="ko-KR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 서비스</a:t>
            </a:r>
          </a:p>
        </p:txBody>
      </p:sp>
      <p:pic>
        <p:nvPicPr>
          <p:cNvPr id="25" name="그래픽 24" descr="추가 단색으로 채워진">
            <a:extLst>
              <a:ext uri="{FF2B5EF4-FFF2-40B4-BE49-F238E27FC236}">
                <a16:creationId xmlns:a16="http://schemas.microsoft.com/office/drawing/2014/main" id="{84A9C434-B55B-47BA-AE32-DE36B841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970" y="2496809"/>
            <a:ext cx="774484" cy="774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50160-39D5-408F-8AD4-FFF71DD128B1}"/>
              </a:ext>
            </a:extLst>
          </p:cNvPr>
          <p:cNvSpPr txBox="1"/>
          <p:nvPr/>
        </p:nvSpPr>
        <p:spPr>
          <a:xfrm>
            <a:off x="3822503" y="1333138"/>
            <a:ext cx="1610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확장 목표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0FB31D-FC46-4D97-8E42-2666F18CBE2C}"/>
              </a:ext>
            </a:extLst>
          </p:cNvPr>
          <p:cNvSpPr/>
          <p:nvPr/>
        </p:nvSpPr>
        <p:spPr>
          <a:xfrm>
            <a:off x="582841" y="2066125"/>
            <a:ext cx="8089997" cy="274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Google Shape;2872;p112">
            <a:extLst>
              <a:ext uri="{FF2B5EF4-FFF2-40B4-BE49-F238E27FC236}">
                <a16:creationId xmlns:a16="http://schemas.microsoft.com/office/drawing/2014/main" id="{1D3C340C-2B12-49B7-AD81-7CE3CA5E8E9D}"/>
              </a:ext>
            </a:extLst>
          </p:cNvPr>
          <p:cNvSpPr/>
          <p:nvPr/>
        </p:nvSpPr>
        <p:spPr>
          <a:xfrm>
            <a:off x="1525097" y="3805738"/>
            <a:ext cx="707882" cy="465714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909EA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02;p48">
            <a:extLst>
              <a:ext uri="{FF2B5EF4-FFF2-40B4-BE49-F238E27FC236}">
                <a16:creationId xmlns:a16="http://schemas.microsoft.com/office/drawing/2014/main" id="{2B0FF57A-4693-49EB-8C8F-2230F6F51C6C}"/>
              </a:ext>
            </a:extLst>
          </p:cNvPr>
          <p:cNvSpPr txBox="1">
            <a:spLocks/>
          </p:cNvSpPr>
          <p:nvPr/>
        </p:nvSpPr>
        <p:spPr>
          <a:xfrm>
            <a:off x="2518908" y="3616495"/>
            <a:ext cx="4413433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확장 가능한 </a:t>
            </a:r>
            <a:r>
              <a:rPr lang="ko-KR" altLang="en-US" sz="2400" dirty="0" err="1"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이커머스</a:t>
            </a:r>
            <a:r>
              <a:rPr lang="ko-KR" altLang="en-US" sz="2400" dirty="0"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관련 모바일 앱 서비스 </a:t>
            </a:r>
            <a:endParaRPr lang="en-US" altLang="ko-KR" sz="2400" dirty="0"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352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/>
          <p:nvPr/>
        </p:nvSpPr>
        <p:spPr>
          <a:xfrm>
            <a:off x="1488050" y="1873975"/>
            <a:ext cx="618000" cy="6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52"/>
          <p:cNvSpPr/>
          <p:nvPr/>
        </p:nvSpPr>
        <p:spPr>
          <a:xfrm>
            <a:off x="4262963" y="1873975"/>
            <a:ext cx="618000" cy="6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2"/>
          <p:cNvSpPr/>
          <p:nvPr/>
        </p:nvSpPr>
        <p:spPr>
          <a:xfrm>
            <a:off x="7037906" y="1873975"/>
            <a:ext cx="618000" cy="61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subTitle" idx="3"/>
          </p:nvPr>
        </p:nvSpPr>
        <p:spPr>
          <a:xfrm>
            <a:off x="3495710" y="3384603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ko-KR" altLang="en-US" sz="1800" b="0" i="0" dirty="0">
                <a:solidFill>
                  <a:srgbClr val="3D4144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800" b="0" i="0" dirty="0">
                <a:solidFill>
                  <a:srgbClr val="3D4144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Callback</a:t>
            </a:r>
            <a:r>
              <a:rPr lang="ko-KR" altLang="en-US" sz="1800" b="0" i="0" dirty="0">
                <a:solidFill>
                  <a:srgbClr val="3D4144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지옥</a:t>
            </a:r>
          </a:p>
        </p:txBody>
      </p:sp>
      <p:sp>
        <p:nvSpPr>
          <p:cNvPr id="587" name="Google Shape;587;p52"/>
          <p:cNvSpPr txBox="1">
            <a:spLocks noGrp="1"/>
          </p:cNvSpPr>
          <p:nvPr>
            <p:ph type="subTitle" idx="5"/>
          </p:nvPr>
        </p:nvSpPr>
        <p:spPr>
          <a:xfrm>
            <a:off x="6269905" y="3384603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ko-KR" altLang="en-US" sz="1800" b="0" i="0" dirty="0">
                <a:solidFill>
                  <a:srgbClr val="3D4144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확장 가능성 및 유지 보수성 부족</a:t>
            </a:r>
          </a:p>
        </p:txBody>
      </p:sp>
      <p:sp>
        <p:nvSpPr>
          <p:cNvPr id="588" name="Google Shape;588;p52"/>
          <p:cNvSpPr/>
          <p:nvPr/>
        </p:nvSpPr>
        <p:spPr>
          <a:xfrm>
            <a:off x="7167398" y="2003757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52"/>
          <p:cNvGrpSpPr/>
          <p:nvPr/>
        </p:nvGrpSpPr>
        <p:grpSpPr>
          <a:xfrm>
            <a:off x="4393791" y="2004598"/>
            <a:ext cx="356343" cy="356757"/>
            <a:chOff x="1323901" y="3807173"/>
            <a:chExt cx="356343" cy="356757"/>
          </a:xfrm>
        </p:grpSpPr>
        <p:sp>
          <p:nvSpPr>
            <p:cNvPr id="590" name="Google Shape;590;p52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2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2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2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2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52"/>
          <p:cNvGrpSpPr/>
          <p:nvPr/>
        </p:nvGrpSpPr>
        <p:grpSpPr>
          <a:xfrm>
            <a:off x="1657680" y="2013446"/>
            <a:ext cx="278739" cy="339073"/>
            <a:chOff x="1768821" y="3361108"/>
            <a:chExt cx="278739" cy="339073"/>
          </a:xfrm>
        </p:grpSpPr>
        <p:sp>
          <p:nvSpPr>
            <p:cNvPr id="615" name="Google Shape;615;p52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6" name="Google Shape;626;p52"/>
          <p:cNvCxnSpPr>
            <a:cxnSpLocks/>
            <a:stCxn id="579" idx="2"/>
          </p:cNvCxnSpPr>
          <p:nvPr/>
        </p:nvCxnSpPr>
        <p:spPr>
          <a:xfrm>
            <a:off x="1797050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27" name="Google Shape;627;p52"/>
          <p:cNvCxnSpPr>
            <a:cxnSpLocks/>
            <a:stCxn id="580" idx="2"/>
          </p:cNvCxnSpPr>
          <p:nvPr/>
        </p:nvCxnSpPr>
        <p:spPr>
          <a:xfrm>
            <a:off x="4571963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28" name="Google Shape;628;p52"/>
          <p:cNvCxnSpPr>
            <a:cxnSpLocks/>
            <a:stCxn id="581" idx="2"/>
          </p:cNvCxnSpPr>
          <p:nvPr/>
        </p:nvCxnSpPr>
        <p:spPr>
          <a:xfrm>
            <a:off x="7346906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68" name="Google Shape;585;p52">
            <a:extLst>
              <a:ext uri="{FF2B5EF4-FFF2-40B4-BE49-F238E27FC236}">
                <a16:creationId xmlns:a16="http://schemas.microsoft.com/office/drawing/2014/main" id="{D7ED1780-F5A9-4211-8EB5-DA07BA6A98DC}"/>
              </a:ext>
            </a:extLst>
          </p:cNvPr>
          <p:cNvSpPr txBox="1">
            <a:spLocks/>
          </p:cNvSpPr>
          <p:nvPr/>
        </p:nvSpPr>
        <p:spPr>
          <a:xfrm>
            <a:off x="716265" y="3384603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14300" indent="0"/>
            <a:r>
              <a:rPr lang="en-US" altLang="ko-KR" sz="1800" dirty="0">
                <a:solidFill>
                  <a:srgbClr val="3D414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Repository</a:t>
            </a:r>
            <a:r>
              <a:rPr lang="ko-KR" altLang="en-US" sz="1800" dirty="0">
                <a:solidFill>
                  <a:srgbClr val="3D414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800" dirty="0">
              <a:solidFill>
                <a:srgbClr val="3D414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14300" indent="0"/>
            <a:r>
              <a:rPr lang="ko-KR" altLang="en-US" sz="1800" dirty="0">
                <a:solidFill>
                  <a:srgbClr val="3D414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 부족</a:t>
            </a:r>
            <a:endParaRPr lang="en-US" altLang="ko-KR" sz="1800" dirty="0">
              <a:solidFill>
                <a:srgbClr val="3D414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Google Shape;842;p66">
            <a:extLst>
              <a:ext uri="{FF2B5EF4-FFF2-40B4-BE49-F238E27FC236}">
                <a16:creationId xmlns:a16="http://schemas.microsoft.com/office/drawing/2014/main" id="{5B9ACDB0-54AE-44F4-9032-20CC2B7D2D9F}"/>
              </a:ext>
            </a:extLst>
          </p:cNvPr>
          <p:cNvSpPr txBox="1">
            <a:spLocks/>
          </p:cNvSpPr>
          <p:nvPr/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프로젝트 분석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99A1F2-CF64-4A11-8EB6-9BBBF67A1A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4611" l="9652" r="88133">
                        <a14:foregroundMark x1="39399" y1="15569" x2="39399" y2="15569"/>
                        <a14:foregroundMark x1="39399" y1="41317" x2="39399" y2="41317"/>
                        <a14:foregroundMark x1="43354" y1="40120" x2="43354" y2="40120"/>
                        <a14:foregroundMark x1="46044" y1="39222" x2="46044" y2="39222"/>
                        <a14:foregroundMark x1="46044" y1="39222" x2="46044" y2="39222"/>
                        <a14:foregroundMark x1="48734" y1="39521" x2="48734" y2="39521"/>
                        <a14:foregroundMark x1="50633" y1="40419" x2="50633" y2="40419"/>
                        <a14:foregroundMark x1="49842" y1="41317" x2="49842" y2="41317"/>
                        <a14:foregroundMark x1="41772" y1="40120" x2="41772" y2="40120"/>
                        <a14:foregroundMark x1="39715" y1="94611" x2="39715" y2="94611"/>
                        <a14:foregroundMark x1="40348" y1="92515" x2="40348" y2="92515"/>
                        <a14:foregroundMark x1="43354" y1="94012" x2="43354" y2="94012"/>
                        <a14:foregroundMark x1="44778" y1="93713" x2="44778" y2="93713"/>
                        <a14:foregroundMark x1="47152" y1="94611" x2="47152" y2="94611"/>
                        <a14:foregroundMark x1="48734" y1="92814" x2="48734" y2="92814"/>
                        <a14:foregroundMark x1="48734" y1="91916" x2="48734" y2="91916"/>
                        <a14:foregroundMark x1="50633" y1="94311" x2="50633" y2="94311"/>
                        <a14:foregroundMark x1="49525" y1="91916" x2="49525" y2="91916"/>
                        <a14:foregroundMark x1="47468" y1="70659" x2="47468" y2="70659"/>
                        <a14:foregroundMark x1="49684" y1="94611" x2="49684" y2="94611"/>
                        <a14:backgroundMark x1="49525" y1="91317" x2="49525" y2="91317"/>
                        <a14:backgroundMark x1="49367" y1="92216" x2="49367" y2="92216"/>
                      </a14:backgroundRemoval>
                    </a14:imgEffect>
                  </a14:imgLayer>
                </a14:imgProps>
              </a:ext>
            </a:extLst>
          </a:blip>
          <a:srcRect l="30686" t="90673" r="41440" b="824"/>
          <a:stretch/>
        </p:blipFill>
        <p:spPr>
          <a:xfrm>
            <a:off x="3744964" y="2606205"/>
            <a:ext cx="1191224" cy="208762"/>
          </a:xfrm>
          <a:prstGeom prst="rect">
            <a:avLst/>
          </a:prstGeom>
        </p:spPr>
      </p:pic>
      <p:sp>
        <p:nvSpPr>
          <p:cNvPr id="6" name="Google Shape;842;p66">
            <a:extLst>
              <a:ext uri="{FF2B5EF4-FFF2-40B4-BE49-F238E27FC236}">
                <a16:creationId xmlns:a16="http://schemas.microsoft.com/office/drawing/2014/main" id="{50A07C05-1890-45D9-92A0-BA7CFE73C8DA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Repository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B8511-8F74-4FFB-BCC1-DF7D2CCF88FB}"/>
              </a:ext>
            </a:extLst>
          </p:cNvPr>
          <p:cNvSpPr txBox="1"/>
          <p:nvPr/>
        </p:nvSpPr>
        <p:spPr>
          <a:xfrm>
            <a:off x="6750210" y="1455218"/>
            <a:ext cx="1476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badi Extra Light" panose="020B0204020104020204" pitchFamily="34" charset="0"/>
              </a:rPr>
              <a:t>express</a:t>
            </a:r>
            <a:endParaRPr lang="ko-KR" altLang="en-US" sz="3200" dirty="0">
              <a:latin typeface="Abadi Extra Light" panose="020B0204020104020204" pitchFamily="34" charset="0"/>
            </a:endParaRPr>
          </a:p>
        </p:txBody>
      </p:sp>
      <p:pic>
        <p:nvPicPr>
          <p:cNvPr id="11" name="그래픽 10" descr="남자 윤곽선">
            <a:extLst>
              <a:ext uri="{FF2B5EF4-FFF2-40B4-BE49-F238E27FC236}">
                <a16:creationId xmlns:a16="http://schemas.microsoft.com/office/drawing/2014/main" id="{848CE689-2A05-4235-86D9-6A50D3FEE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3480" y="1527085"/>
            <a:ext cx="1044665" cy="1044665"/>
          </a:xfrm>
          <a:prstGeom prst="rect">
            <a:avLst/>
          </a:prstGeom>
        </p:spPr>
      </p:pic>
      <p:pic>
        <p:nvPicPr>
          <p:cNvPr id="12" name="그래픽 11" descr="남자 윤곽선">
            <a:extLst>
              <a:ext uri="{FF2B5EF4-FFF2-40B4-BE49-F238E27FC236}">
                <a16:creationId xmlns:a16="http://schemas.microsoft.com/office/drawing/2014/main" id="{6C200A58-AAFD-4066-A3E6-2A35F4633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3480" y="3044673"/>
            <a:ext cx="1044665" cy="10446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B1688F-0426-4E55-A234-73CCECE5A9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8511" l="24225" r="96124">
                        <a14:foregroundMark x1="28682" y1="16809" x2="28682" y2="16809"/>
                        <a14:foregroundMark x1="37500" y1="19149" x2="37500" y2="19149"/>
                        <a14:foregroundMark x1="40213" y1="25106" x2="40213" y2="25106"/>
                        <a14:foregroundMark x1="41860" y1="22340" x2="41860" y2="22340"/>
                        <a14:foregroundMark x1="45252" y1="21489" x2="45252" y2="21489"/>
                        <a14:foregroundMark x1="48450" y1="22979" x2="48450" y2="22979"/>
                        <a14:foregroundMark x1="51260" y1="21489" x2="51260" y2="21489"/>
                        <a14:foregroundMark x1="52907" y1="21915" x2="52907" y2="21915"/>
                        <a14:foregroundMark x1="54167" y1="19362" x2="54167" y2="19362"/>
                        <a14:foregroundMark x1="54457" y1="23404" x2="54457" y2="23404"/>
                        <a14:foregroundMark x1="55620" y1="22340" x2="55620" y2="22340"/>
                        <a14:foregroundMark x1="58430" y1="20851" x2="58430" y2="20851"/>
                        <a14:foregroundMark x1="30329" y1="44468" x2="30329" y2="44468"/>
                        <a14:foregroundMark x1="33236" y1="49574" x2="33236" y2="49574"/>
                        <a14:foregroundMark x1="25000" y1="45106" x2="25000" y2="45106"/>
                        <a14:foregroundMark x1="28973" y1="58298" x2="28973" y2="58298"/>
                        <a14:foregroundMark x1="27907" y1="56170" x2="27907" y2="56170"/>
                        <a14:foregroundMark x1="31686" y1="37872" x2="31686" y2="37872"/>
                        <a14:foregroundMark x1="31977" y1="37021" x2="31977" y2="37021"/>
                        <a14:foregroundMark x1="44574" y1="45957" x2="44574" y2="45957"/>
                        <a14:foregroundMark x1="50775" y1="48723" x2="50775" y2="48723"/>
                        <a14:foregroundMark x1="54457" y1="50426" x2="54457" y2="50426"/>
                        <a14:foregroundMark x1="58430" y1="46383" x2="58430" y2="46383"/>
                        <a14:foregroundMark x1="30620" y1="74681" x2="30620" y2="74681"/>
                        <a14:foregroundMark x1="38566" y1="77021" x2="38566" y2="77021"/>
                        <a14:foregroundMark x1="37984" y1="76170" x2="35659" y2="79149"/>
                        <a14:foregroundMark x1="29748" y1="75532" x2="28973" y2="83191"/>
                        <a14:foregroundMark x1="30329" y1="74043" x2="30717" y2="74681"/>
                        <a14:foregroundMark x1="44574" y1="76596" x2="44574" y2="76596"/>
                        <a14:foregroundMark x1="44574" y1="76596" x2="44477" y2="75106"/>
                        <a14:foregroundMark x1="44477" y1="75106" x2="44477" y2="75106"/>
                        <a14:foregroundMark x1="49806" y1="77234" x2="49806" y2="77234"/>
                        <a14:foregroundMark x1="39826" y1="94468" x2="39826" y2="94468"/>
                        <a14:foregroundMark x1="42248" y1="94468" x2="42248" y2="94468"/>
                        <a14:foregroundMark x1="40891" y1="86596" x2="40891" y2="86596"/>
                        <a14:foregroundMark x1="42345" y1="88298" x2="42345" y2="88298"/>
                        <a14:foregroundMark x1="43508" y1="91489" x2="43508" y2="91489"/>
                        <a14:foregroundMark x1="42248" y1="97447" x2="42248" y2="97447"/>
                        <a14:foregroundMark x1="34302" y1="45957" x2="34302" y2="45957"/>
                        <a14:foregroundMark x1="33624" y1="44468" x2="33624" y2="44468"/>
                        <a14:foregroundMark x1="34012" y1="44894" x2="34012" y2="44894"/>
                        <a14:foregroundMark x1="34399" y1="45319" x2="34399" y2="45319"/>
                        <a14:foregroundMark x1="34205" y1="44894" x2="34205" y2="44894"/>
                        <a14:foregroundMark x1="34399" y1="45106" x2="34399" y2="45106"/>
                        <a14:foregroundMark x1="34399" y1="44894" x2="34399" y2="44894"/>
                        <a14:foregroundMark x1="40601" y1="98936" x2="40601" y2="98936"/>
                        <a14:foregroundMark x1="92442" y1="27234" x2="92442" y2="27234"/>
                        <a14:foregroundMark x1="86822" y1="20426" x2="86822" y2="20426"/>
                        <a14:foregroundMark x1="87403" y1="17660" x2="87403" y2="17660"/>
                        <a14:foregroundMark x1="85465" y1="22128" x2="80039" y2="17872"/>
                        <a14:foregroundMark x1="80039" y1="17872" x2="88372" y2="20851"/>
                        <a14:foregroundMark x1="72190" y1="81702" x2="72190" y2="85319"/>
                        <a14:foregroundMark x1="72190" y1="85106" x2="72190" y2="88511"/>
                        <a14:foregroundMark x1="81977" y1="87660" x2="81977" y2="87660"/>
                        <a14:foregroundMark x1="85950" y1="86596" x2="85950" y2="86596"/>
                        <a14:foregroundMark x1="89729" y1="88298" x2="89729" y2="88298"/>
                        <a14:foregroundMark x1="92345" y1="87447" x2="92345" y2="87447"/>
                        <a14:foregroundMark x1="89341" y1="64468" x2="89341" y2="64468"/>
                        <a14:foregroundMark x1="89341" y1="64468" x2="89341" y2="64468"/>
                        <a14:foregroundMark x1="95860" y1="80000" x2="96124" y2="80851"/>
                        <a14:foregroundMark x1="95662" y1="79362" x2="95860" y2="80000"/>
                        <a14:foregroundMark x1="95199" y1="77872" x2="95662" y2="79362"/>
                        <a14:foregroundMark x1="95001" y1="77234" x2="95199" y2="77872"/>
                        <a14:foregroundMark x1="91764" y1="66809" x2="95001" y2="77234"/>
                        <a14:foregroundMark x1="89934" y1="73404" x2="90601" y2="76383"/>
                        <a14:foregroundMark x1="89744" y1="72553" x2="89934" y2="73404"/>
                        <a14:foregroundMark x1="89554" y1="71702" x2="89744" y2="72553"/>
                        <a14:foregroundMark x1="87984" y1="64681" x2="89554" y2="71702"/>
                        <a14:foregroundMark x1="84787" y1="40851" x2="84787" y2="40851"/>
                        <a14:foregroundMark x1="39886" y1="93617" x2="39632" y2="95745"/>
                        <a14:foregroundMark x1="39937" y1="93191" x2="39886" y2="93617"/>
                        <a14:foregroundMark x1="40013" y1="92553" x2="39937" y2="93191"/>
                        <a14:foregroundMark x1="40089" y1="91915" x2="40013" y2="92553"/>
                        <a14:foregroundMark x1="40191" y1="91064" x2="40089" y2="91915"/>
                        <a14:foregroundMark x1="40267" y1="90426" x2="40191" y2="91064"/>
                        <a14:foregroundMark x1="40343" y1="89787" x2="40267" y2="90426"/>
                        <a14:foregroundMark x1="41129" y1="83191" x2="41191" y2="82667"/>
                        <a14:foregroundMark x1="41078" y1="83617" x2="41129" y2="83191"/>
                        <a14:foregroundMark x1="41027" y1="84043" x2="41078" y2="83617"/>
                        <a14:foregroundMark x1="40951" y1="84681" x2="41027" y2="84043"/>
                        <a14:foregroundMark x1="40850" y1="85532" x2="40951" y2="84681"/>
                        <a14:foregroundMark x1="40546" y1="88085" x2="40850" y2="85532"/>
                        <a14:foregroundMark x1="40597" y1="87660" x2="40546" y2="88085"/>
                        <a14:foregroundMark x1="40698" y1="86809" x2="40597" y2="87660"/>
                        <a14:foregroundMark x1="47481" y1="51702" x2="47481" y2="51702"/>
                        <a14:foregroundMark x1="47481" y1="51702" x2="47481" y2="51702"/>
                        <a14:foregroundMark x1="55233" y1="46596" x2="55233" y2="46596"/>
                        <a14:foregroundMark x1="52810" y1="55532" x2="52810" y2="55532"/>
                        <a14:foregroundMark x1="89632" y1="66383" x2="89632" y2="66383"/>
                        <a14:foregroundMark x1="41957" y1="91064" x2="41957" y2="91064"/>
                        <a14:foregroundMark x1="38857" y1="89149" x2="38857" y2="89149"/>
                        <a14:foregroundMark x1="40116" y1="87021" x2="40116" y2="87021"/>
                        <a14:foregroundMark x1="41279" y1="92553" x2="41279" y2="92553"/>
                        <a14:foregroundMark x1="41667" y1="95532" x2="41667" y2="95532"/>
                        <a14:foregroundMark x1="41085" y1="95106" x2="41085" y2="95106"/>
                        <a14:backgroundMark x1="40601" y1="89787" x2="40601" y2="89787"/>
                        <a14:backgroundMark x1="40601" y1="89787" x2="40601" y2="89787"/>
                        <a14:backgroundMark x1="40213" y1="89787" x2="40213" y2="89787"/>
                        <a14:backgroundMark x1="40698" y1="88723" x2="40698" y2="88723"/>
                        <a14:backgroundMark x1="40504" y1="88936" x2="40504" y2="88936"/>
                        <a14:backgroundMark x1="40698" y1="88723" x2="40698" y2="88723"/>
                        <a14:backgroundMark x1="43023" y1="23617" x2="43023" y2="23617"/>
                        <a14:backgroundMark x1="56783" y1="24043" x2="56783" y2="24043"/>
                        <a14:backgroundMark x1="44574" y1="80851" x2="44574" y2="80851"/>
                        <a14:backgroundMark x1="49225" y1="47872" x2="49225" y2="47872"/>
                        <a14:backgroundMark x1="49225" y1="47872" x2="49225" y2="47872"/>
                        <a14:backgroundMark x1="89826" y1="72553" x2="89826" y2="72553"/>
                        <a14:backgroundMark x1="89535" y1="73404" x2="89535" y2="73404"/>
                        <a14:backgroundMark x1="89729" y1="72340" x2="89729" y2="72340"/>
                        <a14:backgroundMark x1="89632" y1="71702" x2="89632" y2="71702"/>
                        <a14:backgroundMark x1="95155" y1="77234" x2="95155" y2="77234"/>
                        <a14:backgroundMark x1="96027" y1="80000" x2="96027" y2="80000"/>
                        <a14:backgroundMark x1="95736" y1="79362" x2="95736" y2="79362"/>
                        <a14:backgroundMark x1="95736" y1="79362" x2="95736" y2="79362"/>
                        <a14:backgroundMark x1="95930" y1="79787" x2="95930" y2="79787"/>
                        <a14:backgroundMark x1="96027" y1="80213" x2="96027" y2="80213"/>
                        <a14:backgroundMark x1="95446" y1="77872" x2="95446" y2="77872"/>
                        <a14:backgroundMark x1="39341" y1="92553" x2="39341" y2="92553"/>
                        <a14:backgroundMark x1="41376" y1="93617" x2="41376" y2="93617"/>
                        <a14:backgroundMark x1="41764" y1="91915" x2="41764" y2="91915"/>
                        <a14:backgroundMark x1="40601" y1="87660" x2="40601" y2="87660"/>
                        <a14:backgroundMark x1="40504" y1="88511" x2="40504" y2="88511"/>
                        <a14:backgroundMark x1="40504" y1="88085" x2="40504" y2="88085"/>
                        <a14:backgroundMark x1="40310" y1="91064" x2="40310" y2="91064"/>
                        <a14:backgroundMark x1="40310" y1="90426" x2="40310" y2="90426"/>
                        <a14:backgroundMark x1="40504" y1="89149" x2="40504" y2="89149"/>
                        <a14:backgroundMark x1="40407" y1="88936" x2="40504" y2="89574"/>
                        <a14:backgroundMark x1="41085" y1="84043" x2="41085" y2="84043"/>
                        <a14:backgroundMark x1="41279" y1="83617" x2="41279" y2="83617"/>
                        <a14:backgroundMark x1="41085" y1="83191" x2="41085" y2="83191"/>
                        <a14:backgroundMark x1="41376" y1="82766" x2="41376" y2="82766"/>
                        <a14:backgroundMark x1="41279" y1="82340" x2="41279" y2="82340"/>
                        <a14:backgroundMark x1="41279" y1="82553" x2="41279" y2="82553"/>
                        <a14:backgroundMark x1="41279" y1="83191" x2="41279" y2="83191"/>
                        <a14:backgroundMark x1="41279" y1="83191" x2="41279" y2="83191"/>
                        <a14:backgroundMark x1="41182" y1="83617" x2="41182" y2="83617"/>
                        <a14:backgroundMark x1="40988" y1="84043" x2="40988" y2="84043"/>
                        <a14:backgroundMark x1="41085" y1="84681" x2="41085" y2="84681"/>
                        <a14:backgroundMark x1="40891" y1="84681" x2="40891" y2="84681"/>
                        <a14:backgroundMark x1="40891" y1="84894" x2="40891" y2="84894"/>
                        <a14:backgroundMark x1="41085" y1="85532" x2="41085" y2="85532"/>
                        <a14:backgroundMark x1="40988" y1="84468" x2="40988" y2="84468"/>
                        <a14:backgroundMark x1="40310" y1="93191" x2="40310" y2="93191"/>
                        <a14:backgroundMark x1="40213" y1="91702" x2="40213" y2="91702"/>
                        <a14:backgroundMark x1="40213" y1="92979" x2="40213" y2="92979"/>
                        <a14:backgroundMark x1="40213" y1="92128" x2="40213" y2="92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27" t="64135" r="37866" b="-118"/>
          <a:stretch/>
        </p:blipFill>
        <p:spPr>
          <a:xfrm>
            <a:off x="6509346" y="2071834"/>
            <a:ext cx="1697449" cy="63436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7D300D-BACE-4D86-8C9E-A3A5770CB387}"/>
              </a:ext>
            </a:extLst>
          </p:cNvPr>
          <p:cNvCxnSpPr>
            <a:cxnSpLocks/>
          </p:cNvCxnSpPr>
          <p:nvPr/>
        </p:nvCxnSpPr>
        <p:spPr>
          <a:xfrm>
            <a:off x="2218145" y="2114550"/>
            <a:ext cx="141730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C22C196-14E6-4760-B45A-1739D3045DC7}"/>
              </a:ext>
            </a:extLst>
          </p:cNvPr>
          <p:cNvCxnSpPr>
            <a:cxnSpLocks/>
          </p:cNvCxnSpPr>
          <p:nvPr/>
        </p:nvCxnSpPr>
        <p:spPr>
          <a:xfrm>
            <a:off x="2218145" y="3586086"/>
            <a:ext cx="141730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B0763AE-1E77-4854-B95A-F18102751451}"/>
              </a:ext>
            </a:extLst>
          </p:cNvPr>
          <p:cNvCxnSpPr>
            <a:cxnSpLocks/>
          </p:cNvCxnSpPr>
          <p:nvPr/>
        </p:nvCxnSpPr>
        <p:spPr>
          <a:xfrm>
            <a:off x="5112307" y="2092211"/>
            <a:ext cx="141730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3A48791-52DD-4239-AEB6-4C2BBA37D622}"/>
              </a:ext>
            </a:extLst>
          </p:cNvPr>
          <p:cNvCxnSpPr>
            <a:cxnSpLocks/>
          </p:cNvCxnSpPr>
          <p:nvPr/>
        </p:nvCxnSpPr>
        <p:spPr>
          <a:xfrm>
            <a:off x="5112307" y="3586086"/>
            <a:ext cx="141730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7BBBD84-7FAF-417E-A13D-F6CC0D3A7C4E}"/>
              </a:ext>
            </a:extLst>
          </p:cNvPr>
          <p:cNvSpPr txBox="1"/>
          <p:nvPr/>
        </p:nvSpPr>
        <p:spPr>
          <a:xfrm>
            <a:off x="6770479" y="2945436"/>
            <a:ext cx="1476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badi Extra Light" panose="020B0204020104020204" pitchFamily="34" charset="0"/>
              </a:rPr>
              <a:t>express</a:t>
            </a:r>
            <a:endParaRPr lang="ko-KR" altLang="en-US" sz="3200" dirty="0">
              <a:latin typeface="Abadi Extra Light" panose="020B0204020104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CF83EAF-5D90-4632-91B0-DB84E7E3BF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8511" l="24225" r="96124">
                        <a14:foregroundMark x1="28682" y1="16809" x2="28682" y2="16809"/>
                        <a14:foregroundMark x1="37500" y1="19149" x2="37500" y2="19149"/>
                        <a14:foregroundMark x1="40213" y1="25106" x2="40213" y2="25106"/>
                        <a14:foregroundMark x1="41860" y1="22340" x2="41860" y2="22340"/>
                        <a14:foregroundMark x1="45252" y1="21489" x2="45252" y2="21489"/>
                        <a14:foregroundMark x1="48450" y1="22979" x2="48450" y2="22979"/>
                        <a14:foregroundMark x1="51260" y1="21489" x2="51260" y2="21489"/>
                        <a14:foregroundMark x1="52907" y1="21915" x2="52907" y2="21915"/>
                        <a14:foregroundMark x1="54167" y1="19362" x2="54167" y2="19362"/>
                        <a14:foregroundMark x1="54457" y1="23404" x2="54457" y2="23404"/>
                        <a14:foregroundMark x1="55620" y1="22340" x2="55620" y2="22340"/>
                        <a14:foregroundMark x1="58430" y1="20851" x2="58430" y2="20851"/>
                        <a14:foregroundMark x1="30329" y1="44468" x2="30329" y2="44468"/>
                        <a14:foregroundMark x1="33236" y1="49574" x2="33236" y2="49574"/>
                        <a14:foregroundMark x1="25000" y1="45106" x2="25000" y2="45106"/>
                        <a14:foregroundMark x1="28973" y1="58298" x2="28973" y2="58298"/>
                        <a14:foregroundMark x1="27907" y1="56170" x2="27907" y2="56170"/>
                        <a14:foregroundMark x1="31686" y1="37872" x2="31686" y2="37872"/>
                        <a14:foregroundMark x1="31977" y1="37021" x2="31977" y2="37021"/>
                        <a14:foregroundMark x1="44574" y1="45957" x2="44574" y2="45957"/>
                        <a14:foregroundMark x1="50775" y1="48723" x2="50775" y2="48723"/>
                        <a14:foregroundMark x1="54457" y1="50426" x2="54457" y2="50426"/>
                        <a14:foregroundMark x1="58430" y1="46383" x2="58430" y2="46383"/>
                        <a14:foregroundMark x1="30620" y1="74681" x2="30620" y2="74681"/>
                        <a14:foregroundMark x1="38566" y1="77021" x2="38566" y2="77021"/>
                        <a14:foregroundMark x1="37984" y1="76170" x2="35659" y2="79149"/>
                        <a14:foregroundMark x1="29748" y1="75532" x2="28973" y2="83191"/>
                        <a14:foregroundMark x1="30329" y1="74043" x2="30717" y2="74681"/>
                        <a14:foregroundMark x1="44574" y1="76596" x2="44574" y2="76596"/>
                        <a14:foregroundMark x1="44574" y1="76596" x2="44477" y2="75106"/>
                        <a14:foregroundMark x1="44477" y1="75106" x2="44477" y2="75106"/>
                        <a14:foregroundMark x1="49806" y1="77234" x2="49806" y2="77234"/>
                        <a14:foregroundMark x1="39826" y1="94468" x2="39826" y2="94468"/>
                        <a14:foregroundMark x1="42248" y1="94468" x2="42248" y2="94468"/>
                        <a14:foregroundMark x1="40891" y1="86596" x2="40891" y2="86596"/>
                        <a14:foregroundMark x1="42345" y1="88298" x2="42345" y2="88298"/>
                        <a14:foregroundMark x1="43508" y1="91489" x2="43508" y2="91489"/>
                        <a14:foregroundMark x1="42248" y1="97447" x2="42248" y2="97447"/>
                        <a14:foregroundMark x1="34302" y1="45957" x2="34302" y2="45957"/>
                        <a14:foregroundMark x1="33624" y1="44468" x2="33624" y2="44468"/>
                        <a14:foregroundMark x1="34012" y1="44894" x2="34012" y2="44894"/>
                        <a14:foregroundMark x1="34399" y1="45319" x2="34399" y2="45319"/>
                        <a14:foregroundMark x1="34205" y1="44894" x2="34205" y2="44894"/>
                        <a14:foregroundMark x1="34399" y1="45106" x2="34399" y2="45106"/>
                        <a14:foregroundMark x1="34399" y1="44894" x2="34399" y2="44894"/>
                        <a14:foregroundMark x1="40601" y1="98936" x2="40601" y2="98936"/>
                        <a14:foregroundMark x1="92442" y1="27234" x2="92442" y2="27234"/>
                        <a14:foregroundMark x1="86822" y1="20426" x2="86822" y2="20426"/>
                        <a14:foregroundMark x1="87403" y1="17660" x2="87403" y2="17660"/>
                        <a14:foregroundMark x1="85465" y1="22128" x2="80039" y2="17872"/>
                        <a14:foregroundMark x1="80039" y1="17872" x2="88372" y2="20851"/>
                        <a14:foregroundMark x1="72190" y1="81702" x2="72190" y2="85319"/>
                        <a14:foregroundMark x1="72190" y1="85106" x2="72190" y2="88511"/>
                        <a14:foregroundMark x1="81977" y1="87660" x2="81977" y2="87660"/>
                        <a14:foregroundMark x1="85950" y1="86596" x2="85950" y2="86596"/>
                        <a14:foregroundMark x1="89729" y1="88298" x2="89729" y2="88298"/>
                        <a14:foregroundMark x1="92345" y1="87447" x2="92345" y2="87447"/>
                        <a14:foregroundMark x1="89341" y1="64468" x2="89341" y2="64468"/>
                        <a14:foregroundMark x1="89341" y1="64468" x2="89341" y2="64468"/>
                        <a14:foregroundMark x1="95860" y1="80000" x2="96124" y2="80851"/>
                        <a14:foregroundMark x1="95662" y1="79362" x2="95860" y2="80000"/>
                        <a14:foregroundMark x1="95199" y1="77872" x2="95662" y2="79362"/>
                        <a14:foregroundMark x1="95001" y1="77234" x2="95199" y2="77872"/>
                        <a14:foregroundMark x1="91764" y1="66809" x2="95001" y2="77234"/>
                        <a14:foregroundMark x1="89934" y1="73404" x2="90601" y2="76383"/>
                        <a14:foregroundMark x1="89744" y1="72553" x2="89934" y2="73404"/>
                        <a14:foregroundMark x1="89554" y1="71702" x2="89744" y2="72553"/>
                        <a14:foregroundMark x1="87984" y1="64681" x2="89554" y2="71702"/>
                        <a14:foregroundMark x1="84787" y1="40851" x2="84787" y2="40851"/>
                        <a14:foregroundMark x1="39886" y1="93617" x2="39632" y2="95745"/>
                        <a14:foregroundMark x1="39937" y1="93191" x2="39886" y2="93617"/>
                        <a14:foregroundMark x1="40013" y1="92553" x2="39937" y2="93191"/>
                        <a14:foregroundMark x1="40089" y1="91915" x2="40013" y2="92553"/>
                        <a14:foregroundMark x1="40191" y1="91064" x2="40089" y2="91915"/>
                        <a14:foregroundMark x1="40267" y1="90426" x2="40191" y2="91064"/>
                        <a14:foregroundMark x1="40343" y1="89787" x2="40267" y2="90426"/>
                        <a14:foregroundMark x1="41129" y1="83191" x2="41191" y2="82667"/>
                        <a14:foregroundMark x1="41078" y1="83617" x2="41129" y2="83191"/>
                        <a14:foregroundMark x1="41027" y1="84043" x2="41078" y2="83617"/>
                        <a14:foregroundMark x1="40951" y1="84681" x2="41027" y2="84043"/>
                        <a14:foregroundMark x1="40850" y1="85532" x2="40951" y2="84681"/>
                        <a14:foregroundMark x1="40546" y1="88085" x2="40850" y2="85532"/>
                        <a14:foregroundMark x1="40597" y1="87660" x2="40546" y2="88085"/>
                        <a14:foregroundMark x1="40698" y1="86809" x2="40597" y2="87660"/>
                        <a14:foregroundMark x1="47481" y1="51702" x2="47481" y2="51702"/>
                        <a14:foregroundMark x1="47481" y1="51702" x2="47481" y2="51702"/>
                        <a14:foregroundMark x1="55233" y1="46596" x2="55233" y2="46596"/>
                        <a14:foregroundMark x1="52810" y1="55532" x2="52810" y2="55532"/>
                        <a14:foregroundMark x1="89632" y1="66383" x2="89632" y2="66383"/>
                        <a14:foregroundMark x1="41957" y1="91064" x2="41957" y2="91064"/>
                        <a14:foregroundMark x1="38857" y1="89149" x2="38857" y2="89149"/>
                        <a14:foregroundMark x1="40116" y1="87021" x2="40116" y2="87021"/>
                        <a14:foregroundMark x1="41279" y1="92553" x2="41279" y2="92553"/>
                        <a14:foregroundMark x1="41667" y1="95532" x2="41667" y2="95532"/>
                        <a14:foregroundMark x1="41085" y1="95106" x2="41085" y2="95106"/>
                        <a14:backgroundMark x1="40601" y1="89787" x2="40601" y2="89787"/>
                        <a14:backgroundMark x1="40601" y1="89787" x2="40601" y2="89787"/>
                        <a14:backgroundMark x1="40213" y1="89787" x2="40213" y2="89787"/>
                        <a14:backgroundMark x1="40698" y1="88723" x2="40698" y2="88723"/>
                        <a14:backgroundMark x1="40504" y1="88936" x2="40504" y2="88936"/>
                        <a14:backgroundMark x1="40698" y1="88723" x2="40698" y2="88723"/>
                        <a14:backgroundMark x1="43023" y1="23617" x2="43023" y2="23617"/>
                        <a14:backgroundMark x1="56783" y1="24043" x2="56783" y2="24043"/>
                        <a14:backgroundMark x1="44574" y1="80851" x2="44574" y2="80851"/>
                        <a14:backgroundMark x1="49225" y1="47872" x2="49225" y2="47872"/>
                        <a14:backgroundMark x1="49225" y1="47872" x2="49225" y2="47872"/>
                        <a14:backgroundMark x1="89826" y1="72553" x2="89826" y2="72553"/>
                        <a14:backgroundMark x1="89535" y1="73404" x2="89535" y2="73404"/>
                        <a14:backgroundMark x1="89729" y1="72340" x2="89729" y2="72340"/>
                        <a14:backgroundMark x1="89632" y1="71702" x2="89632" y2="71702"/>
                        <a14:backgroundMark x1="95155" y1="77234" x2="95155" y2="77234"/>
                        <a14:backgroundMark x1="96027" y1="80000" x2="96027" y2="80000"/>
                        <a14:backgroundMark x1="95736" y1="79362" x2="95736" y2="79362"/>
                        <a14:backgroundMark x1="95736" y1="79362" x2="95736" y2="79362"/>
                        <a14:backgroundMark x1="95930" y1="79787" x2="95930" y2="79787"/>
                        <a14:backgroundMark x1="96027" y1="80213" x2="96027" y2="80213"/>
                        <a14:backgroundMark x1="95446" y1="77872" x2="95446" y2="77872"/>
                        <a14:backgroundMark x1="39341" y1="92553" x2="39341" y2="92553"/>
                        <a14:backgroundMark x1="41376" y1="93617" x2="41376" y2="93617"/>
                        <a14:backgroundMark x1="41764" y1="91915" x2="41764" y2="91915"/>
                        <a14:backgroundMark x1="40601" y1="87660" x2="40601" y2="87660"/>
                        <a14:backgroundMark x1="40504" y1="88511" x2="40504" y2="88511"/>
                        <a14:backgroundMark x1="40504" y1="88085" x2="40504" y2="88085"/>
                        <a14:backgroundMark x1="40310" y1="91064" x2="40310" y2="91064"/>
                        <a14:backgroundMark x1="40310" y1="90426" x2="40310" y2="90426"/>
                        <a14:backgroundMark x1="40504" y1="89149" x2="40504" y2="89149"/>
                        <a14:backgroundMark x1="40407" y1="88936" x2="40504" y2="89574"/>
                        <a14:backgroundMark x1="41085" y1="84043" x2="41085" y2="84043"/>
                        <a14:backgroundMark x1="41279" y1="83617" x2="41279" y2="83617"/>
                        <a14:backgroundMark x1="41085" y1="83191" x2="41085" y2="83191"/>
                        <a14:backgroundMark x1="41376" y1="82766" x2="41376" y2="82766"/>
                        <a14:backgroundMark x1="41279" y1="82340" x2="41279" y2="82340"/>
                        <a14:backgroundMark x1="41279" y1="82553" x2="41279" y2="82553"/>
                        <a14:backgroundMark x1="41279" y1="83191" x2="41279" y2="83191"/>
                        <a14:backgroundMark x1="41279" y1="83191" x2="41279" y2="83191"/>
                        <a14:backgroundMark x1="41182" y1="83617" x2="41182" y2="83617"/>
                        <a14:backgroundMark x1="40988" y1="84043" x2="40988" y2="84043"/>
                        <a14:backgroundMark x1="41085" y1="84681" x2="41085" y2="84681"/>
                        <a14:backgroundMark x1="40891" y1="84681" x2="40891" y2="84681"/>
                        <a14:backgroundMark x1="40891" y1="84894" x2="40891" y2="84894"/>
                        <a14:backgroundMark x1="41085" y1="85532" x2="41085" y2="85532"/>
                        <a14:backgroundMark x1="40988" y1="84468" x2="40988" y2="84468"/>
                        <a14:backgroundMark x1="40310" y1="93191" x2="40310" y2="93191"/>
                        <a14:backgroundMark x1="40213" y1="91702" x2="40213" y2="91702"/>
                        <a14:backgroundMark x1="40213" y1="92979" x2="40213" y2="92979"/>
                        <a14:backgroundMark x1="40213" y1="92128" x2="40213" y2="92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27" t="64135" r="37866" b="-118"/>
          <a:stretch/>
        </p:blipFill>
        <p:spPr>
          <a:xfrm>
            <a:off x="6529615" y="3562052"/>
            <a:ext cx="1697449" cy="634369"/>
          </a:xfrm>
          <a:prstGeom prst="rect">
            <a:avLst/>
          </a:prstGeom>
        </p:spPr>
      </p:pic>
      <p:pic>
        <p:nvPicPr>
          <p:cNvPr id="1026" name="Picture 2" descr="React Logo png download - 600*600 - Free Transparent Vuejs png Download. -  CleanPNG / KissPNG">
            <a:extLst>
              <a:ext uri="{FF2B5EF4-FFF2-40B4-BE49-F238E27FC236}">
                <a16:creationId xmlns:a16="http://schemas.microsoft.com/office/drawing/2014/main" id="{DC33415C-D715-45BB-A4D6-F2C29CC17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0" t="15784" r="17905" b="8123"/>
          <a:stretch/>
        </p:blipFill>
        <p:spPr bwMode="auto">
          <a:xfrm>
            <a:off x="3846064" y="1692024"/>
            <a:ext cx="1099316" cy="8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1D60C17-E24B-42C3-94A0-FE28F380C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4611" l="9652" r="88133">
                        <a14:foregroundMark x1="39399" y1="15569" x2="39399" y2="15569"/>
                        <a14:foregroundMark x1="39399" y1="41317" x2="39399" y2="41317"/>
                        <a14:foregroundMark x1="43354" y1="40120" x2="43354" y2="40120"/>
                        <a14:foregroundMark x1="46044" y1="39222" x2="46044" y2="39222"/>
                        <a14:foregroundMark x1="46044" y1="39222" x2="46044" y2="39222"/>
                        <a14:foregroundMark x1="48734" y1="39521" x2="48734" y2="39521"/>
                        <a14:foregroundMark x1="50633" y1="40419" x2="50633" y2="40419"/>
                        <a14:foregroundMark x1="49842" y1="41317" x2="49842" y2="41317"/>
                        <a14:foregroundMark x1="41772" y1="40120" x2="41772" y2="40120"/>
                        <a14:foregroundMark x1="39715" y1="94611" x2="39715" y2="94611"/>
                        <a14:foregroundMark x1="40348" y1="92515" x2="40348" y2="92515"/>
                        <a14:foregroundMark x1="43354" y1="94012" x2="43354" y2="94012"/>
                        <a14:foregroundMark x1="44778" y1="93713" x2="44778" y2="93713"/>
                        <a14:foregroundMark x1="47152" y1="94611" x2="47152" y2="94611"/>
                        <a14:foregroundMark x1="48734" y1="92814" x2="48734" y2="92814"/>
                        <a14:foregroundMark x1="48734" y1="91916" x2="48734" y2="91916"/>
                        <a14:foregroundMark x1="50633" y1="94311" x2="50633" y2="94311"/>
                        <a14:foregroundMark x1="49525" y1="91916" x2="49525" y2="91916"/>
                        <a14:foregroundMark x1="47468" y1="70659" x2="47468" y2="70659"/>
                        <a14:foregroundMark x1="49684" y1="94611" x2="49684" y2="94611"/>
                        <a14:backgroundMark x1="49525" y1="91317" x2="49525" y2="91317"/>
                        <a14:backgroundMark x1="49367" y1="92216" x2="49367" y2="92216"/>
                      </a14:backgroundRemoval>
                    </a14:imgEffect>
                  </a14:imgLayer>
                </a14:imgProps>
              </a:ext>
            </a:extLst>
          </a:blip>
          <a:srcRect l="30686" t="90673" r="41440" b="824"/>
          <a:stretch/>
        </p:blipFill>
        <p:spPr>
          <a:xfrm>
            <a:off x="3744964" y="4039567"/>
            <a:ext cx="1191224" cy="208762"/>
          </a:xfrm>
          <a:prstGeom prst="rect">
            <a:avLst/>
          </a:prstGeom>
        </p:spPr>
      </p:pic>
      <p:pic>
        <p:nvPicPr>
          <p:cNvPr id="25" name="Picture 2" descr="React Logo png download - 600*600 - Free Transparent Vuejs png Download. -  CleanPNG / KissPNG">
            <a:extLst>
              <a:ext uri="{FF2B5EF4-FFF2-40B4-BE49-F238E27FC236}">
                <a16:creationId xmlns:a16="http://schemas.microsoft.com/office/drawing/2014/main" id="{5E587640-6135-4462-98AA-FD1E2C79B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0" t="15784" r="17905" b="8123"/>
          <a:stretch/>
        </p:blipFill>
        <p:spPr bwMode="auto">
          <a:xfrm>
            <a:off x="3846064" y="3125386"/>
            <a:ext cx="1099316" cy="8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FD929B-55CA-44DE-BB4C-32125D4AEF78}"/>
              </a:ext>
            </a:extLst>
          </p:cNvPr>
          <p:cNvSpPr txBox="1"/>
          <p:nvPr/>
        </p:nvSpPr>
        <p:spPr>
          <a:xfrm>
            <a:off x="3846064" y="4596327"/>
            <a:ext cx="1099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Frontend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178B7-3261-4CFB-B747-FCA014E46325}"/>
              </a:ext>
            </a:extLst>
          </p:cNvPr>
          <p:cNvSpPr txBox="1"/>
          <p:nvPr/>
        </p:nvSpPr>
        <p:spPr>
          <a:xfrm>
            <a:off x="6959046" y="4596327"/>
            <a:ext cx="1099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Backend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0FEDD7-132F-4185-BA33-820F392A8AC1}"/>
              </a:ext>
            </a:extLst>
          </p:cNvPr>
          <p:cNvSpPr txBox="1"/>
          <p:nvPr/>
        </p:nvSpPr>
        <p:spPr>
          <a:xfrm>
            <a:off x="1441524" y="2575398"/>
            <a:ext cx="574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User1</a:t>
            </a:r>
            <a:endParaRPr lang="ko-KR" altLang="en-US" sz="1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9DC18-1A1B-491A-BCE8-F64E0B73BAE9}"/>
              </a:ext>
            </a:extLst>
          </p:cNvPr>
          <p:cNvSpPr txBox="1"/>
          <p:nvPr/>
        </p:nvSpPr>
        <p:spPr>
          <a:xfrm>
            <a:off x="1441524" y="4049734"/>
            <a:ext cx="615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User2</a:t>
            </a:r>
            <a:endParaRPr lang="ko-KR" altLang="en-US" sz="1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904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99A1F2-CF64-4A11-8EB6-9BBBF67A1A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4611" l="9652" r="88133">
                        <a14:foregroundMark x1="39399" y1="15569" x2="39399" y2="15569"/>
                        <a14:foregroundMark x1="39399" y1="41317" x2="39399" y2="41317"/>
                        <a14:foregroundMark x1="43354" y1="40120" x2="43354" y2="40120"/>
                        <a14:foregroundMark x1="46044" y1="39222" x2="46044" y2="39222"/>
                        <a14:foregroundMark x1="46044" y1="39222" x2="46044" y2="39222"/>
                        <a14:foregroundMark x1="48734" y1="39521" x2="48734" y2="39521"/>
                        <a14:foregroundMark x1="50633" y1="40419" x2="50633" y2="40419"/>
                        <a14:foregroundMark x1="49842" y1="41317" x2="49842" y2="41317"/>
                        <a14:foregroundMark x1="41772" y1="40120" x2="41772" y2="40120"/>
                        <a14:foregroundMark x1="39715" y1="94611" x2="39715" y2="94611"/>
                        <a14:foregroundMark x1="40348" y1="92515" x2="40348" y2="92515"/>
                        <a14:foregroundMark x1="43354" y1="94012" x2="43354" y2="94012"/>
                        <a14:foregroundMark x1="44778" y1="93713" x2="44778" y2="93713"/>
                        <a14:foregroundMark x1="47152" y1="94611" x2="47152" y2="94611"/>
                        <a14:foregroundMark x1="48734" y1="92814" x2="48734" y2="92814"/>
                        <a14:foregroundMark x1="48734" y1="91916" x2="48734" y2="91916"/>
                        <a14:foregroundMark x1="50633" y1="94311" x2="50633" y2="94311"/>
                        <a14:foregroundMark x1="49525" y1="91916" x2="49525" y2="91916"/>
                        <a14:foregroundMark x1="47468" y1="70659" x2="47468" y2="70659"/>
                        <a14:foregroundMark x1="49684" y1="94611" x2="49684" y2="94611"/>
                        <a14:backgroundMark x1="49525" y1="91317" x2="49525" y2="91317"/>
                        <a14:backgroundMark x1="49367" y1="92216" x2="49367" y2="92216"/>
                      </a14:backgroundRemoval>
                    </a14:imgEffect>
                  </a14:imgLayer>
                </a14:imgProps>
              </a:ext>
            </a:extLst>
          </a:blip>
          <a:srcRect l="30686" t="90673" r="41440" b="824"/>
          <a:stretch/>
        </p:blipFill>
        <p:spPr>
          <a:xfrm>
            <a:off x="3684408" y="3468271"/>
            <a:ext cx="1759916" cy="308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3B8511-8F74-4FFB-BCC1-DF7D2CCF88FB}"/>
              </a:ext>
            </a:extLst>
          </p:cNvPr>
          <p:cNvSpPr txBox="1"/>
          <p:nvPr/>
        </p:nvSpPr>
        <p:spPr>
          <a:xfrm>
            <a:off x="6973128" y="2348992"/>
            <a:ext cx="1476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badi Extra Light" panose="020B0204020104020204" pitchFamily="34" charset="0"/>
              </a:rPr>
              <a:t>express</a:t>
            </a:r>
            <a:endParaRPr lang="ko-KR" altLang="en-US" sz="3200" dirty="0">
              <a:latin typeface="Abadi Extra Light" panose="020B0204020104020204" pitchFamily="34" charset="0"/>
            </a:endParaRPr>
          </a:p>
        </p:txBody>
      </p:sp>
      <p:pic>
        <p:nvPicPr>
          <p:cNvPr id="11" name="그래픽 10" descr="남자 윤곽선">
            <a:extLst>
              <a:ext uri="{FF2B5EF4-FFF2-40B4-BE49-F238E27FC236}">
                <a16:creationId xmlns:a16="http://schemas.microsoft.com/office/drawing/2014/main" id="{848CE689-2A05-4235-86D9-6A50D3FEE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5755" y="1304318"/>
            <a:ext cx="853410" cy="7492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B1688F-0426-4E55-A234-73CCECE5A9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8511" l="24225" r="96124">
                        <a14:foregroundMark x1="28682" y1="16809" x2="28682" y2="16809"/>
                        <a14:foregroundMark x1="37500" y1="19149" x2="37500" y2="19149"/>
                        <a14:foregroundMark x1="40213" y1="25106" x2="40213" y2="25106"/>
                        <a14:foregroundMark x1="41860" y1="22340" x2="41860" y2="22340"/>
                        <a14:foregroundMark x1="45252" y1="21489" x2="45252" y2="21489"/>
                        <a14:foregroundMark x1="48450" y1="22979" x2="48450" y2="22979"/>
                        <a14:foregroundMark x1="51260" y1="21489" x2="51260" y2="21489"/>
                        <a14:foregroundMark x1="52907" y1="21915" x2="52907" y2="21915"/>
                        <a14:foregroundMark x1="54167" y1="19362" x2="54167" y2="19362"/>
                        <a14:foregroundMark x1="54457" y1="23404" x2="54457" y2="23404"/>
                        <a14:foregroundMark x1="55620" y1="22340" x2="55620" y2="22340"/>
                        <a14:foregroundMark x1="58430" y1="20851" x2="58430" y2="20851"/>
                        <a14:foregroundMark x1="30329" y1="44468" x2="30329" y2="44468"/>
                        <a14:foregroundMark x1="33236" y1="49574" x2="33236" y2="49574"/>
                        <a14:foregroundMark x1="25000" y1="45106" x2="25000" y2="45106"/>
                        <a14:foregroundMark x1="28973" y1="58298" x2="28973" y2="58298"/>
                        <a14:foregroundMark x1="27907" y1="56170" x2="27907" y2="56170"/>
                        <a14:foregroundMark x1="31686" y1="37872" x2="31686" y2="37872"/>
                        <a14:foregroundMark x1="31977" y1="37021" x2="31977" y2="37021"/>
                        <a14:foregroundMark x1="44574" y1="45957" x2="44574" y2="45957"/>
                        <a14:foregroundMark x1="50775" y1="48723" x2="50775" y2="48723"/>
                        <a14:foregroundMark x1="54457" y1="50426" x2="54457" y2="50426"/>
                        <a14:foregroundMark x1="58430" y1="46383" x2="58430" y2="46383"/>
                        <a14:foregroundMark x1="30620" y1="74681" x2="30620" y2="74681"/>
                        <a14:foregroundMark x1="38566" y1="77021" x2="38566" y2="77021"/>
                        <a14:foregroundMark x1="37984" y1="76170" x2="35659" y2="79149"/>
                        <a14:foregroundMark x1="29748" y1="75532" x2="28973" y2="83191"/>
                        <a14:foregroundMark x1="30329" y1="74043" x2="30717" y2="74681"/>
                        <a14:foregroundMark x1="44574" y1="76596" x2="44574" y2="76596"/>
                        <a14:foregroundMark x1="44574" y1="76596" x2="44477" y2="75106"/>
                        <a14:foregroundMark x1="44477" y1="75106" x2="44477" y2="75106"/>
                        <a14:foregroundMark x1="49806" y1="77234" x2="49806" y2="77234"/>
                        <a14:foregroundMark x1="39826" y1="94468" x2="39826" y2="94468"/>
                        <a14:foregroundMark x1="42248" y1="94468" x2="42248" y2="94468"/>
                        <a14:foregroundMark x1="40891" y1="86596" x2="40891" y2="86596"/>
                        <a14:foregroundMark x1="42345" y1="88298" x2="42345" y2="88298"/>
                        <a14:foregroundMark x1="43508" y1="91489" x2="43508" y2="91489"/>
                        <a14:foregroundMark x1="42248" y1="97447" x2="42248" y2="97447"/>
                        <a14:foregroundMark x1="34302" y1="45957" x2="34302" y2="45957"/>
                        <a14:foregroundMark x1="33624" y1="44468" x2="33624" y2="44468"/>
                        <a14:foregroundMark x1="34012" y1="44894" x2="34012" y2="44894"/>
                        <a14:foregroundMark x1="34399" y1="45319" x2="34399" y2="45319"/>
                        <a14:foregroundMark x1="34205" y1="44894" x2="34205" y2="44894"/>
                        <a14:foregroundMark x1="34399" y1="45106" x2="34399" y2="45106"/>
                        <a14:foregroundMark x1="34399" y1="44894" x2="34399" y2="44894"/>
                        <a14:foregroundMark x1="40601" y1="98936" x2="40601" y2="98936"/>
                        <a14:foregroundMark x1="92442" y1="27234" x2="92442" y2="27234"/>
                        <a14:foregroundMark x1="86822" y1="20426" x2="86822" y2="20426"/>
                        <a14:foregroundMark x1="87403" y1="17660" x2="87403" y2="17660"/>
                        <a14:foregroundMark x1="85465" y1="22128" x2="80039" y2="17872"/>
                        <a14:foregroundMark x1="80039" y1="17872" x2="88372" y2="20851"/>
                        <a14:foregroundMark x1="72190" y1="81702" x2="72190" y2="85319"/>
                        <a14:foregroundMark x1="72190" y1="85106" x2="72190" y2="88511"/>
                        <a14:foregroundMark x1="81977" y1="87660" x2="81977" y2="87660"/>
                        <a14:foregroundMark x1="85950" y1="86596" x2="85950" y2="86596"/>
                        <a14:foregroundMark x1="89729" y1="88298" x2="89729" y2="88298"/>
                        <a14:foregroundMark x1="92345" y1="87447" x2="92345" y2="87447"/>
                        <a14:foregroundMark x1="89341" y1="64468" x2="89341" y2="64468"/>
                        <a14:foregroundMark x1="89341" y1="64468" x2="89341" y2="64468"/>
                        <a14:foregroundMark x1="95860" y1="80000" x2="96124" y2="80851"/>
                        <a14:foregroundMark x1="95662" y1="79362" x2="95860" y2="80000"/>
                        <a14:foregroundMark x1="95199" y1="77872" x2="95662" y2="79362"/>
                        <a14:foregroundMark x1="95001" y1="77234" x2="95199" y2="77872"/>
                        <a14:foregroundMark x1="91764" y1="66809" x2="95001" y2="77234"/>
                        <a14:foregroundMark x1="89934" y1="73404" x2="90601" y2="76383"/>
                        <a14:foregroundMark x1="89744" y1="72553" x2="89934" y2="73404"/>
                        <a14:foregroundMark x1="89554" y1="71702" x2="89744" y2="72553"/>
                        <a14:foregroundMark x1="87984" y1="64681" x2="89554" y2="71702"/>
                        <a14:foregroundMark x1="84787" y1="40851" x2="84787" y2="40851"/>
                        <a14:foregroundMark x1="39886" y1="93617" x2="39632" y2="95745"/>
                        <a14:foregroundMark x1="39937" y1="93191" x2="39886" y2="93617"/>
                        <a14:foregroundMark x1="40013" y1="92553" x2="39937" y2="93191"/>
                        <a14:foregroundMark x1="40089" y1="91915" x2="40013" y2="92553"/>
                        <a14:foregroundMark x1="40191" y1="91064" x2="40089" y2="91915"/>
                        <a14:foregroundMark x1="40267" y1="90426" x2="40191" y2="91064"/>
                        <a14:foregroundMark x1="40343" y1="89787" x2="40267" y2="90426"/>
                        <a14:foregroundMark x1="41129" y1="83191" x2="41191" y2="82667"/>
                        <a14:foregroundMark x1="41078" y1="83617" x2="41129" y2="83191"/>
                        <a14:foregroundMark x1="41027" y1="84043" x2="41078" y2="83617"/>
                        <a14:foregroundMark x1="40951" y1="84681" x2="41027" y2="84043"/>
                        <a14:foregroundMark x1="40850" y1="85532" x2="40951" y2="84681"/>
                        <a14:foregroundMark x1="40546" y1="88085" x2="40850" y2="85532"/>
                        <a14:foregroundMark x1="40597" y1="87660" x2="40546" y2="88085"/>
                        <a14:foregroundMark x1="40698" y1="86809" x2="40597" y2="87660"/>
                        <a14:foregroundMark x1="47481" y1="51702" x2="47481" y2="51702"/>
                        <a14:foregroundMark x1="47481" y1="51702" x2="47481" y2="51702"/>
                        <a14:foregroundMark x1="55233" y1="46596" x2="55233" y2="46596"/>
                        <a14:foregroundMark x1="52810" y1="55532" x2="52810" y2="55532"/>
                        <a14:foregroundMark x1="89632" y1="66383" x2="89632" y2="66383"/>
                        <a14:foregroundMark x1="41957" y1="91064" x2="41957" y2="91064"/>
                        <a14:foregroundMark x1="38857" y1="89149" x2="38857" y2="89149"/>
                        <a14:foregroundMark x1="40116" y1="87021" x2="40116" y2="87021"/>
                        <a14:foregroundMark x1="41279" y1="92553" x2="41279" y2="92553"/>
                        <a14:foregroundMark x1="41667" y1="95532" x2="41667" y2="95532"/>
                        <a14:foregroundMark x1="41085" y1="95106" x2="41085" y2="95106"/>
                        <a14:backgroundMark x1="40601" y1="89787" x2="40601" y2="89787"/>
                        <a14:backgroundMark x1="40601" y1="89787" x2="40601" y2="89787"/>
                        <a14:backgroundMark x1="40213" y1="89787" x2="40213" y2="89787"/>
                        <a14:backgroundMark x1="40698" y1="88723" x2="40698" y2="88723"/>
                        <a14:backgroundMark x1="40504" y1="88936" x2="40504" y2="88936"/>
                        <a14:backgroundMark x1="40698" y1="88723" x2="40698" y2="88723"/>
                        <a14:backgroundMark x1="43023" y1="23617" x2="43023" y2="23617"/>
                        <a14:backgroundMark x1="56783" y1="24043" x2="56783" y2="24043"/>
                        <a14:backgroundMark x1="44574" y1="80851" x2="44574" y2="80851"/>
                        <a14:backgroundMark x1="49225" y1="47872" x2="49225" y2="47872"/>
                        <a14:backgroundMark x1="49225" y1="47872" x2="49225" y2="47872"/>
                        <a14:backgroundMark x1="89826" y1="72553" x2="89826" y2="72553"/>
                        <a14:backgroundMark x1="89535" y1="73404" x2="89535" y2="73404"/>
                        <a14:backgroundMark x1="89729" y1="72340" x2="89729" y2="72340"/>
                        <a14:backgroundMark x1="89632" y1="71702" x2="89632" y2="71702"/>
                        <a14:backgroundMark x1="95155" y1="77234" x2="95155" y2="77234"/>
                        <a14:backgroundMark x1="96027" y1="80000" x2="96027" y2="80000"/>
                        <a14:backgroundMark x1="95736" y1="79362" x2="95736" y2="79362"/>
                        <a14:backgroundMark x1="95736" y1="79362" x2="95736" y2="79362"/>
                        <a14:backgroundMark x1="95930" y1="79787" x2="95930" y2="79787"/>
                        <a14:backgroundMark x1="96027" y1="80213" x2="96027" y2="80213"/>
                        <a14:backgroundMark x1="95446" y1="77872" x2="95446" y2="77872"/>
                        <a14:backgroundMark x1="39341" y1="92553" x2="39341" y2="92553"/>
                        <a14:backgroundMark x1="41376" y1="93617" x2="41376" y2="93617"/>
                        <a14:backgroundMark x1="41764" y1="91915" x2="41764" y2="91915"/>
                        <a14:backgroundMark x1="40601" y1="87660" x2="40601" y2="87660"/>
                        <a14:backgroundMark x1="40504" y1="88511" x2="40504" y2="88511"/>
                        <a14:backgroundMark x1="40504" y1="88085" x2="40504" y2="88085"/>
                        <a14:backgroundMark x1="40310" y1="91064" x2="40310" y2="91064"/>
                        <a14:backgroundMark x1="40310" y1="90426" x2="40310" y2="90426"/>
                        <a14:backgroundMark x1="40504" y1="89149" x2="40504" y2="89149"/>
                        <a14:backgroundMark x1="40407" y1="88936" x2="40504" y2="89574"/>
                        <a14:backgroundMark x1="41085" y1="84043" x2="41085" y2="84043"/>
                        <a14:backgroundMark x1="41279" y1="83617" x2="41279" y2="83617"/>
                        <a14:backgroundMark x1="41085" y1="83191" x2="41085" y2="83191"/>
                        <a14:backgroundMark x1="41376" y1="82766" x2="41376" y2="82766"/>
                        <a14:backgroundMark x1="41279" y1="82340" x2="41279" y2="82340"/>
                        <a14:backgroundMark x1="41279" y1="82553" x2="41279" y2="82553"/>
                        <a14:backgroundMark x1="41279" y1="83191" x2="41279" y2="83191"/>
                        <a14:backgroundMark x1="41279" y1="83191" x2="41279" y2="83191"/>
                        <a14:backgroundMark x1="41182" y1="83617" x2="41182" y2="83617"/>
                        <a14:backgroundMark x1="40988" y1="84043" x2="40988" y2="84043"/>
                        <a14:backgroundMark x1="41085" y1="84681" x2="41085" y2="84681"/>
                        <a14:backgroundMark x1="40891" y1="84681" x2="40891" y2="84681"/>
                        <a14:backgroundMark x1="40891" y1="84894" x2="40891" y2="84894"/>
                        <a14:backgroundMark x1="41085" y1="85532" x2="41085" y2="85532"/>
                        <a14:backgroundMark x1="40988" y1="84468" x2="40988" y2="84468"/>
                        <a14:backgroundMark x1="40310" y1="93191" x2="40310" y2="93191"/>
                        <a14:backgroundMark x1="40213" y1="91702" x2="40213" y2="91702"/>
                        <a14:backgroundMark x1="40213" y1="92979" x2="40213" y2="92979"/>
                        <a14:backgroundMark x1="40213" y1="92128" x2="40213" y2="92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27" t="64135" r="37866" b="-118"/>
          <a:stretch/>
        </p:blipFill>
        <p:spPr>
          <a:xfrm>
            <a:off x="6732264" y="2965608"/>
            <a:ext cx="1697449" cy="634369"/>
          </a:xfrm>
          <a:prstGeom prst="rect">
            <a:avLst/>
          </a:prstGeom>
        </p:spPr>
      </p:pic>
      <p:pic>
        <p:nvPicPr>
          <p:cNvPr id="1026" name="Picture 2" descr="React Logo png download - 600*600 - Free Transparent Vuejs png Download. -  CleanPNG / KissPNG">
            <a:extLst>
              <a:ext uri="{FF2B5EF4-FFF2-40B4-BE49-F238E27FC236}">
                <a16:creationId xmlns:a16="http://schemas.microsoft.com/office/drawing/2014/main" id="{DC33415C-D715-45BB-A4D6-F2C29CC17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0" t="15784" r="17905" b="8123"/>
          <a:stretch/>
        </p:blipFill>
        <p:spPr bwMode="auto">
          <a:xfrm>
            <a:off x="3796526" y="2326612"/>
            <a:ext cx="1624130" cy="124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C80D7F-0998-4A4E-8061-13400563359C}"/>
              </a:ext>
            </a:extLst>
          </p:cNvPr>
          <p:cNvSpPr txBox="1"/>
          <p:nvPr/>
        </p:nvSpPr>
        <p:spPr>
          <a:xfrm>
            <a:off x="1416226" y="2105658"/>
            <a:ext cx="567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User1</a:t>
            </a:r>
            <a:endParaRPr lang="ko-KR" altLang="en-US" sz="1000" dirty="0"/>
          </a:p>
        </p:txBody>
      </p:sp>
      <p:pic>
        <p:nvPicPr>
          <p:cNvPr id="27" name="그래픽 26" descr="남자 윤곽선">
            <a:extLst>
              <a:ext uri="{FF2B5EF4-FFF2-40B4-BE49-F238E27FC236}">
                <a16:creationId xmlns:a16="http://schemas.microsoft.com/office/drawing/2014/main" id="{274AE32E-5246-49AE-A1E0-309AEEC73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5755" y="2418550"/>
            <a:ext cx="853410" cy="7492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0B89DBA-3E1D-4D32-9BC2-6337E368DF83}"/>
              </a:ext>
            </a:extLst>
          </p:cNvPr>
          <p:cNvSpPr txBox="1"/>
          <p:nvPr/>
        </p:nvSpPr>
        <p:spPr>
          <a:xfrm>
            <a:off x="1427424" y="3165008"/>
            <a:ext cx="567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User2</a:t>
            </a:r>
            <a:endParaRPr lang="ko-KR" altLang="en-US" sz="1000" dirty="0"/>
          </a:p>
        </p:txBody>
      </p:sp>
      <p:pic>
        <p:nvPicPr>
          <p:cNvPr id="29" name="그래픽 28" descr="남자 윤곽선">
            <a:extLst>
              <a:ext uri="{FF2B5EF4-FFF2-40B4-BE49-F238E27FC236}">
                <a16:creationId xmlns:a16="http://schemas.microsoft.com/office/drawing/2014/main" id="{9619F8C7-E1A8-4784-BAAF-7C13A9D96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5755" y="3865661"/>
            <a:ext cx="853410" cy="7492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8CF476-C607-4214-AAE6-F544FC675B47}"/>
              </a:ext>
            </a:extLst>
          </p:cNvPr>
          <p:cNvSpPr txBox="1"/>
          <p:nvPr/>
        </p:nvSpPr>
        <p:spPr>
          <a:xfrm>
            <a:off x="1416226" y="4667001"/>
            <a:ext cx="567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User n</a:t>
            </a:r>
            <a:endParaRPr lang="ko-KR" altLang="en-US" sz="1000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2486D76-31E0-4E29-A173-BBF9E648B1DD}"/>
              </a:ext>
            </a:extLst>
          </p:cNvPr>
          <p:cNvCxnSpPr>
            <a:cxnSpLocks/>
          </p:cNvCxnSpPr>
          <p:nvPr/>
        </p:nvCxnSpPr>
        <p:spPr>
          <a:xfrm>
            <a:off x="2425140" y="1626959"/>
            <a:ext cx="1293420" cy="943278"/>
          </a:xfrm>
          <a:prstGeom prst="bent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955EEDD-153B-4D46-B90F-B2A5E95EC97F}"/>
              </a:ext>
            </a:extLst>
          </p:cNvPr>
          <p:cNvCxnSpPr>
            <a:cxnSpLocks/>
          </p:cNvCxnSpPr>
          <p:nvPr/>
        </p:nvCxnSpPr>
        <p:spPr>
          <a:xfrm>
            <a:off x="2425140" y="2979568"/>
            <a:ext cx="129342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9763C94-6006-4CBD-B06B-FC898A486A3B}"/>
              </a:ext>
            </a:extLst>
          </p:cNvPr>
          <p:cNvCxnSpPr>
            <a:cxnSpLocks/>
          </p:cNvCxnSpPr>
          <p:nvPr/>
        </p:nvCxnSpPr>
        <p:spPr>
          <a:xfrm flipV="1">
            <a:off x="2438400" y="3470625"/>
            <a:ext cx="1280160" cy="1017556"/>
          </a:xfrm>
          <a:prstGeom prst="bent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E3BEB3E-6DF0-4812-9F67-DAE58388DF2D}"/>
              </a:ext>
            </a:extLst>
          </p:cNvPr>
          <p:cNvCxnSpPr>
            <a:cxnSpLocks/>
          </p:cNvCxnSpPr>
          <p:nvPr/>
        </p:nvCxnSpPr>
        <p:spPr>
          <a:xfrm>
            <a:off x="5351220" y="2956856"/>
            <a:ext cx="129342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E91686-79FD-417A-A218-563A31860324}"/>
              </a:ext>
            </a:extLst>
          </p:cNvPr>
          <p:cNvSpPr txBox="1"/>
          <p:nvPr/>
        </p:nvSpPr>
        <p:spPr>
          <a:xfrm>
            <a:off x="4044184" y="4596327"/>
            <a:ext cx="1099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Frontend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F0A249-0D0F-4D28-82EC-CE7D60A977CC}"/>
              </a:ext>
            </a:extLst>
          </p:cNvPr>
          <p:cNvSpPr txBox="1"/>
          <p:nvPr/>
        </p:nvSpPr>
        <p:spPr>
          <a:xfrm>
            <a:off x="7157166" y="4596327"/>
            <a:ext cx="1099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Backend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2C1108-F06B-462E-BBE4-B40F2BFEE380}"/>
              </a:ext>
            </a:extLst>
          </p:cNvPr>
          <p:cNvSpPr txBox="1"/>
          <p:nvPr/>
        </p:nvSpPr>
        <p:spPr>
          <a:xfrm>
            <a:off x="1480282" y="3413637"/>
            <a:ext cx="553998" cy="437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43" name="Google Shape;842;p66">
            <a:extLst>
              <a:ext uri="{FF2B5EF4-FFF2-40B4-BE49-F238E27FC236}">
                <a16:creationId xmlns:a16="http://schemas.microsoft.com/office/drawing/2014/main" id="{CBE4A845-2A9E-4C87-855E-AC0F011087A5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Repository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350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FF4B5F-1B11-4507-B536-C97FDB9D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20" y="1381704"/>
            <a:ext cx="5783579" cy="3450702"/>
          </a:xfrm>
          <a:prstGeom prst="rect">
            <a:avLst/>
          </a:prstGeom>
        </p:spPr>
      </p:pic>
      <p:pic>
        <p:nvPicPr>
          <p:cNvPr id="6146" name="Picture 2" descr="Async/await 장점">
            <a:extLst>
              <a:ext uri="{FF2B5EF4-FFF2-40B4-BE49-F238E27FC236}">
                <a16:creationId xmlns:a16="http://schemas.microsoft.com/office/drawing/2014/main" id="{733BF58C-9F27-48E7-A6BD-5727539F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4" y="2387917"/>
            <a:ext cx="38290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42;p66">
            <a:extLst>
              <a:ext uri="{FF2B5EF4-FFF2-40B4-BE49-F238E27FC236}">
                <a16:creationId xmlns:a16="http://schemas.microsoft.com/office/drawing/2014/main" id="{2D81A874-5FE6-40A2-953B-D2927B6DEAFC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altLang="ko-KR" sz="28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Callback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지옥</a:t>
            </a:r>
          </a:p>
        </p:txBody>
      </p:sp>
    </p:spTree>
    <p:extLst>
      <p:ext uri="{BB962C8B-B14F-4D97-AF65-F5344CB8AC3E}">
        <p14:creationId xmlns:p14="http://schemas.microsoft.com/office/powerpoint/2010/main" val="33073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FF4B5F-1B11-4507-B536-C97FDB9D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20" y="1381704"/>
            <a:ext cx="5783579" cy="3450702"/>
          </a:xfrm>
          <a:prstGeom prst="rect">
            <a:avLst/>
          </a:prstGeom>
        </p:spPr>
      </p:pic>
      <p:sp>
        <p:nvSpPr>
          <p:cNvPr id="6" name="Google Shape;842;p66">
            <a:extLst>
              <a:ext uri="{FF2B5EF4-FFF2-40B4-BE49-F238E27FC236}">
                <a16:creationId xmlns:a16="http://schemas.microsoft.com/office/drawing/2014/main" id="{2D81A874-5FE6-40A2-953B-D2927B6DEAFC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확장성</a:t>
            </a:r>
            <a:r>
              <a:rPr lang="en-US" altLang="ko-KR" sz="28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유지보수성</a:t>
            </a:r>
          </a:p>
        </p:txBody>
      </p:sp>
      <p:pic>
        <p:nvPicPr>
          <p:cNvPr id="5" name="Picture 2" descr="건축설계 | 이엘엔지니어링(주)">
            <a:extLst>
              <a:ext uri="{FF2B5EF4-FFF2-40B4-BE49-F238E27FC236}">
                <a16:creationId xmlns:a16="http://schemas.microsoft.com/office/drawing/2014/main" id="{8A838AEC-E97E-44DC-AA45-8D88FBB6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19" y="1381704"/>
            <a:ext cx="5783579" cy="345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7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FF4B5F-1B11-4507-B536-C97FDB9D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20" y="1381704"/>
            <a:ext cx="5783579" cy="3450702"/>
          </a:xfrm>
          <a:prstGeom prst="rect">
            <a:avLst/>
          </a:prstGeom>
        </p:spPr>
      </p:pic>
      <p:sp>
        <p:nvSpPr>
          <p:cNvPr id="6" name="Google Shape;842;p66">
            <a:extLst>
              <a:ext uri="{FF2B5EF4-FFF2-40B4-BE49-F238E27FC236}">
                <a16:creationId xmlns:a16="http://schemas.microsoft.com/office/drawing/2014/main" id="{2D81A874-5FE6-40A2-953B-D2927B6DEAFC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Rebuilding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Picture 2" descr="건축설계 | 이엘엔지니어링(주)">
            <a:extLst>
              <a:ext uri="{FF2B5EF4-FFF2-40B4-BE49-F238E27FC236}">
                <a16:creationId xmlns:a16="http://schemas.microsoft.com/office/drawing/2014/main" id="{8A838AEC-E97E-44DC-AA45-8D88FBB6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19" y="1381704"/>
            <a:ext cx="5783579" cy="345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6959D4-F450-4DD6-8603-83F7A689B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41" y="1122624"/>
            <a:ext cx="7183920" cy="374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01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혼란스러운 사람 단색으로 채워진">
            <a:extLst>
              <a:ext uri="{FF2B5EF4-FFF2-40B4-BE49-F238E27FC236}">
                <a16:creationId xmlns:a16="http://schemas.microsoft.com/office/drawing/2014/main" id="{BD7AD769-489A-4F82-A5E7-5C34C74C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6328" y="1981099"/>
            <a:ext cx="1083767" cy="1083767"/>
          </a:xfrm>
          <a:prstGeom prst="rect">
            <a:avLst/>
          </a:prstGeom>
        </p:spPr>
      </p:pic>
      <p:pic>
        <p:nvPicPr>
          <p:cNvPr id="13" name="그래픽 12" descr="블록체인 단색으로 채워진">
            <a:extLst>
              <a:ext uri="{FF2B5EF4-FFF2-40B4-BE49-F238E27FC236}">
                <a16:creationId xmlns:a16="http://schemas.microsoft.com/office/drawing/2014/main" id="{ACB2631E-F150-40CA-9B75-36BBF8B4C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1459" y="1985495"/>
            <a:ext cx="1083767" cy="10837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118428-5D46-431C-A86D-C5292834D2EA}"/>
              </a:ext>
            </a:extLst>
          </p:cNvPr>
          <p:cNvSpPr txBox="1"/>
          <p:nvPr/>
        </p:nvSpPr>
        <p:spPr>
          <a:xfrm>
            <a:off x="1856900" y="3276114"/>
            <a:ext cx="78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User</a:t>
            </a:r>
            <a:endParaRPr lang="ko-KR" altLang="en-US" sz="18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A8EED-CD22-4A12-B9F8-E9FB1339E391}"/>
              </a:ext>
            </a:extLst>
          </p:cNvPr>
          <p:cNvSpPr txBox="1"/>
          <p:nvPr/>
        </p:nvSpPr>
        <p:spPr>
          <a:xfrm>
            <a:off x="4065895" y="3276114"/>
            <a:ext cx="115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Product</a:t>
            </a:r>
            <a:endParaRPr lang="ko-KR" altLang="en-US" sz="18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4A5ED2-F394-4057-84FA-468981C10F21}"/>
              </a:ext>
            </a:extLst>
          </p:cNvPr>
          <p:cNvCxnSpPr>
            <a:cxnSpLocks/>
          </p:cNvCxnSpPr>
          <p:nvPr/>
        </p:nvCxnSpPr>
        <p:spPr>
          <a:xfrm>
            <a:off x="2706674" y="2571750"/>
            <a:ext cx="1281364" cy="4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" name="그래픽 20" descr="이미지 단색으로 채워진">
            <a:extLst>
              <a:ext uri="{FF2B5EF4-FFF2-40B4-BE49-F238E27FC236}">
                <a16:creationId xmlns:a16="http://schemas.microsoft.com/office/drawing/2014/main" id="{D8148FA7-B4CD-44CA-BC06-50B7972D9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432" y="1981099"/>
            <a:ext cx="1083767" cy="1083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17974A-B603-4CDA-A7D5-3475CBEE5C08}"/>
              </a:ext>
            </a:extLst>
          </p:cNvPr>
          <p:cNvSpPr txBox="1"/>
          <p:nvPr/>
        </p:nvSpPr>
        <p:spPr>
          <a:xfrm>
            <a:off x="6637980" y="3276114"/>
            <a:ext cx="94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endParaRPr lang="ko-KR" altLang="en-US" sz="18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DF0BD2-EDDE-49CE-A9F1-0BC44CBCD8A3}"/>
              </a:ext>
            </a:extLst>
          </p:cNvPr>
          <p:cNvSpPr txBox="1"/>
          <p:nvPr/>
        </p:nvSpPr>
        <p:spPr>
          <a:xfrm>
            <a:off x="3097847" y="2215204"/>
            <a:ext cx="64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E1EB69-667D-487E-92CE-A3D2573A175E}"/>
              </a:ext>
            </a:extLst>
          </p:cNvPr>
          <p:cNvSpPr txBox="1"/>
          <p:nvPr/>
        </p:nvSpPr>
        <p:spPr>
          <a:xfrm>
            <a:off x="5462978" y="2215204"/>
            <a:ext cx="64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</a:t>
            </a:r>
          </a:p>
        </p:txBody>
      </p:sp>
      <p:sp>
        <p:nvSpPr>
          <p:cNvPr id="17" name="Google Shape;842;p66">
            <a:extLst>
              <a:ext uri="{FF2B5EF4-FFF2-40B4-BE49-F238E27FC236}">
                <a16:creationId xmlns:a16="http://schemas.microsoft.com/office/drawing/2014/main" id="{9A44C0E9-B633-40FB-89EA-B0675F88450A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Rebuilding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468E92F-F0F4-4564-8FE3-2CE5BA79E7F3}"/>
              </a:ext>
            </a:extLst>
          </p:cNvPr>
          <p:cNvCxnSpPr>
            <a:cxnSpLocks/>
          </p:cNvCxnSpPr>
          <p:nvPr/>
        </p:nvCxnSpPr>
        <p:spPr>
          <a:xfrm>
            <a:off x="5218647" y="2578100"/>
            <a:ext cx="1281364" cy="4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53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2;p66">
            <a:extLst>
              <a:ext uri="{FF2B5EF4-FFF2-40B4-BE49-F238E27FC236}">
                <a16:creationId xmlns:a16="http://schemas.microsoft.com/office/drawing/2014/main" id="{2D81A874-5FE6-40A2-953B-D2927B6DEAFC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OOP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21899C-2FBB-4151-A197-DAC03DB5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08" y="1381704"/>
            <a:ext cx="4181783" cy="34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46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2;p66">
            <a:extLst>
              <a:ext uri="{FF2B5EF4-FFF2-40B4-BE49-F238E27FC236}">
                <a16:creationId xmlns:a16="http://schemas.microsoft.com/office/drawing/2014/main" id="{2D81A874-5FE6-40A2-953B-D2927B6DEAFC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Rebuilding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1B1765-343A-4235-A930-54AE56A15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7" y="1099722"/>
            <a:ext cx="7225843" cy="3613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18524E-2E8A-4477-B975-76743E081034}"/>
              </a:ext>
            </a:extLst>
          </p:cNvPr>
          <p:cNvSpPr txBox="1"/>
          <p:nvPr/>
        </p:nvSpPr>
        <p:spPr>
          <a:xfrm>
            <a:off x="7859957" y="1380978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Entity</a:t>
            </a:r>
            <a:endParaRPr lang="ko-KR" altLang="en-US" sz="1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FC0FD-EAC2-456F-9912-8891CDE39A72}"/>
              </a:ext>
            </a:extLst>
          </p:cNvPr>
          <p:cNvSpPr txBox="1"/>
          <p:nvPr/>
        </p:nvSpPr>
        <p:spPr>
          <a:xfrm>
            <a:off x="7859957" y="2656110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Root class</a:t>
            </a:r>
            <a:endParaRPr lang="ko-KR" altLang="en-US" sz="1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07E44-88F8-4791-A3C2-8236F5BDBA9E}"/>
              </a:ext>
            </a:extLst>
          </p:cNvPr>
          <p:cNvSpPr txBox="1"/>
          <p:nvPr/>
        </p:nvSpPr>
        <p:spPr>
          <a:xfrm>
            <a:off x="7859957" y="4101861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Child class</a:t>
            </a:r>
            <a:endParaRPr lang="ko-KR" altLang="en-US" sz="1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6BB7C8-162A-42E9-B125-15D782FAC4F4}"/>
              </a:ext>
            </a:extLst>
          </p:cNvPr>
          <p:cNvCxnSpPr>
            <a:cxnSpLocks/>
          </p:cNvCxnSpPr>
          <p:nvPr/>
        </p:nvCxnSpPr>
        <p:spPr>
          <a:xfrm>
            <a:off x="400877" y="2123049"/>
            <a:ext cx="722584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C938079-8F58-42C3-BEA0-6994D78A318D}"/>
              </a:ext>
            </a:extLst>
          </p:cNvPr>
          <p:cNvCxnSpPr>
            <a:cxnSpLocks/>
          </p:cNvCxnSpPr>
          <p:nvPr/>
        </p:nvCxnSpPr>
        <p:spPr>
          <a:xfrm>
            <a:off x="400877" y="3738489"/>
            <a:ext cx="722584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419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5BE7A-321D-4AA6-9CB5-33ABF488841F}"/>
              </a:ext>
            </a:extLst>
          </p:cNvPr>
          <p:cNvSpPr txBox="1"/>
          <p:nvPr/>
        </p:nvSpPr>
        <p:spPr>
          <a:xfrm>
            <a:off x="6131754" y="1927941"/>
            <a:ext cx="30960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단위의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확인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발생할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side effect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sp>
        <p:nvSpPr>
          <p:cNvPr id="6" name="Google Shape;842;p66">
            <a:extLst>
              <a:ext uri="{FF2B5EF4-FFF2-40B4-BE49-F238E27FC236}">
                <a16:creationId xmlns:a16="http://schemas.microsoft.com/office/drawing/2014/main" id="{23FDAA6A-80F0-42C8-8F7C-73B0150346E2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 Code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F7D31C-1CC7-493E-B4E5-F5EDF6028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7" r="73509" b="4323"/>
          <a:stretch/>
        </p:blipFill>
        <p:spPr>
          <a:xfrm>
            <a:off x="473242" y="1285671"/>
            <a:ext cx="2422358" cy="3237210"/>
          </a:xfrm>
          <a:prstGeom prst="rect">
            <a:avLst/>
          </a:prstGeom>
        </p:spPr>
      </p:pic>
      <p:pic>
        <p:nvPicPr>
          <p:cNvPr id="10" name="그림 9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41D03E70-E72F-45A1-873F-75116DBF8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719" b="6779"/>
          <a:stretch/>
        </p:blipFill>
        <p:spPr>
          <a:xfrm>
            <a:off x="2646948" y="1285671"/>
            <a:ext cx="2494547" cy="32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842;p66">
            <a:extLst>
              <a:ext uri="{FF2B5EF4-FFF2-40B4-BE49-F238E27FC236}">
                <a16:creationId xmlns:a16="http://schemas.microsoft.com/office/drawing/2014/main" id="{1313C7FE-429E-47C5-A92B-AD1FDB8C5151}"/>
              </a:ext>
            </a:extLst>
          </p:cNvPr>
          <p:cNvSpPr txBox="1">
            <a:spLocks/>
          </p:cNvSpPr>
          <p:nvPr/>
        </p:nvSpPr>
        <p:spPr>
          <a:xfrm>
            <a:off x="1410600" y="48401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E4467C-E497-48F4-BDBA-05490BB3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40" y="1195159"/>
            <a:ext cx="2893919" cy="3300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1" name="Google Shape;1042;p72">
            <a:extLst>
              <a:ext uri="{FF2B5EF4-FFF2-40B4-BE49-F238E27FC236}">
                <a16:creationId xmlns:a16="http://schemas.microsoft.com/office/drawing/2014/main" id="{969702B2-3CA9-47D0-A983-F426569CCBC1}"/>
              </a:ext>
            </a:extLst>
          </p:cNvPr>
          <p:cNvSpPr txBox="1">
            <a:spLocks/>
          </p:cNvSpPr>
          <p:nvPr/>
        </p:nvSpPr>
        <p:spPr>
          <a:xfrm>
            <a:off x="5554809" y="3726470"/>
            <a:ext cx="3375208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 서비스로 전환을 위한     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리빌딩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서비스 확장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Google Shape;1046;p72">
            <a:extLst>
              <a:ext uri="{FF2B5EF4-FFF2-40B4-BE49-F238E27FC236}">
                <a16:creationId xmlns:a16="http://schemas.microsoft.com/office/drawing/2014/main" id="{1683DFE9-2390-4FAD-B52D-FF904BA8EE91}"/>
              </a:ext>
            </a:extLst>
          </p:cNvPr>
          <p:cNvSpPr txBox="1">
            <a:spLocks/>
          </p:cNvSpPr>
          <p:nvPr/>
        </p:nvSpPr>
        <p:spPr>
          <a:xfrm>
            <a:off x="5554809" y="1603712"/>
            <a:ext cx="2893919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웹 서비스 프로토타입</a:t>
            </a:r>
            <a:endParaRPr 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3" name="Google Shape;1101;p75">
            <a:extLst>
              <a:ext uri="{FF2B5EF4-FFF2-40B4-BE49-F238E27FC236}">
                <a16:creationId xmlns:a16="http://schemas.microsoft.com/office/drawing/2014/main" id="{08D65395-E408-4084-8BED-72F96D9D30CB}"/>
              </a:ext>
            </a:extLst>
          </p:cNvPr>
          <p:cNvSpPr/>
          <p:nvPr/>
        </p:nvSpPr>
        <p:spPr>
          <a:xfrm rot="5400000">
            <a:off x="5276911" y="1695486"/>
            <a:ext cx="140970" cy="132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101;p75">
            <a:extLst>
              <a:ext uri="{FF2B5EF4-FFF2-40B4-BE49-F238E27FC236}">
                <a16:creationId xmlns:a16="http://schemas.microsoft.com/office/drawing/2014/main" id="{6DA0CB90-108D-4040-8486-8DBCCB784456}"/>
              </a:ext>
            </a:extLst>
          </p:cNvPr>
          <p:cNvSpPr/>
          <p:nvPr/>
        </p:nvSpPr>
        <p:spPr>
          <a:xfrm rot="5400000">
            <a:off x="5280541" y="3589532"/>
            <a:ext cx="140970" cy="1329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2872;p112">
            <a:extLst>
              <a:ext uri="{FF2B5EF4-FFF2-40B4-BE49-F238E27FC236}">
                <a16:creationId xmlns:a16="http://schemas.microsoft.com/office/drawing/2014/main" id="{BC098AC9-9DF6-44FA-BF85-205BE7157A69}"/>
              </a:ext>
            </a:extLst>
          </p:cNvPr>
          <p:cNvSpPr/>
          <p:nvPr/>
        </p:nvSpPr>
        <p:spPr>
          <a:xfrm rot="5400000">
            <a:off x="5433725" y="2550509"/>
            <a:ext cx="707882" cy="465714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D4E13-A6A7-4AF1-9A5D-18378F46E9EC}"/>
              </a:ext>
            </a:extLst>
          </p:cNvPr>
          <p:cNvSpPr txBox="1"/>
          <p:nvPr/>
        </p:nvSpPr>
        <p:spPr>
          <a:xfrm>
            <a:off x="6418390" y="2374728"/>
            <a:ext cx="2121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Capstone </a:t>
            </a:r>
          </a:p>
          <a:p>
            <a:r>
              <a:rPr lang="en-US" altLang="ko-KR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Team 13 &amp; 24</a:t>
            </a:r>
            <a:endParaRPr lang="ko-KR" altLang="en-US" sz="20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E8B18-8473-4194-829C-EE5DC30FBBC5}"/>
              </a:ext>
            </a:extLst>
          </p:cNvPr>
          <p:cNvSpPr txBox="1"/>
          <p:nvPr/>
        </p:nvSpPr>
        <p:spPr>
          <a:xfrm>
            <a:off x="1050057" y="4596082"/>
            <a:ext cx="2949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(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  <a:r>
              <a:rPr lang="ko-KR" altLang="en-US" dirty="0" err="1"/>
              <a:t>뉴로어소시에이츠에서</a:t>
            </a:r>
            <a:r>
              <a:rPr lang="ko-KR" altLang="en-US" dirty="0"/>
              <a:t> 올해 출시를 준비 중인 </a:t>
            </a:r>
            <a:r>
              <a:rPr lang="en-US" altLang="ko-KR" dirty="0"/>
              <a:t>Link </a:t>
            </a:r>
            <a:r>
              <a:rPr lang="ko-KR" altLang="en-US" dirty="0"/>
              <a:t>서비스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42;p66">
            <a:extLst>
              <a:ext uri="{FF2B5EF4-FFF2-40B4-BE49-F238E27FC236}">
                <a16:creationId xmlns:a16="http://schemas.microsoft.com/office/drawing/2014/main" id="{4D1BAE37-8DBA-4DE0-BB34-F606B1DC0F1C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 Architecture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A25AE407-24DF-475D-8483-532EE8121DBE}"/>
              </a:ext>
            </a:extLst>
          </p:cNvPr>
          <p:cNvGraphicFramePr/>
          <p:nvPr/>
        </p:nvGraphicFramePr>
        <p:xfrm>
          <a:off x="2120054" y="1266613"/>
          <a:ext cx="4892040" cy="2796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CF84D3E-DFE7-4D70-8822-FB2EBF67FA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8511" l="24225" r="96124">
                        <a14:foregroundMark x1="28682" y1="16809" x2="28682" y2="16809"/>
                        <a14:foregroundMark x1="37500" y1="19149" x2="37500" y2="19149"/>
                        <a14:foregroundMark x1="40213" y1="25106" x2="40213" y2="25106"/>
                        <a14:foregroundMark x1="41860" y1="22340" x2="41860" y2="22340"/>
                        <a14:foregroundMark x1="45252" y1="21489" x2="45252" y2="21489"/>
                        <a14:foregroundMark x1="48450" y1="22979" x2="48450" y2="22979"/>
                        <a14:foregroundMark x1="51260" y1="21489" x2="51260" y2="21489"/>
                        <a14:foregroundMark x1="52907" y1="21915" x2="52907" y2="21915"/>
                        <a14:foregroundMark x1="54167" y1="19362" x2="54167" y2="19362"/>
                        <a14:foregroundMark x1="54457" y1="23404" x2="54457" y2="23404"/>
                        <a14:foregroundMark x1="55620" y1="22340" x2="55620" y2="22340"/>
                        <a14:foregroundMark x1="58430" y1="20851" x2="58430" y2="20851"/>
                        <a14:foregroundMark x1="30329" y1="44468" x2="30329" y2="44468"/>
                        <a14:foregroundMark x1="33236" y1="49574" x2="33236" y2="49574"/>
                        <a14:foregroundMark x1="25000" y1="45106" x2="25000" y2="45106"/>
                        <a14:foregroundMark x1="28973" y1="58298" x2="28973" y2="58298"/>
                        <a14:foregroundMark x1="27907" y1="56170" x2="27907" y2="56170"/>
                        <a14:foregroundMark x1="31686" y1="37872" x2="31686" y2="37872"/>
                        <a14:foregroundMark x1="31977" y1="37021" x2="31977" y2="37021"/>
                        <a14:foregroundMark x1="44574" y1="45957" x2="44574" y2="45957"/>
                        <a14:foregroundMark x1="50775" y1="48723" x2="50775" y2="48723"/>
                        <a14:foregroundMark x1="54457" y1="50426" x2="54457" y2="50426"/>
                        <a14:foregroundMark x1="58430" y1="46383" x2="58430" y2="46383"/>
                        <a14:foregroundMark x1="30620" y1="74681" x2="30620" y2="74681"/>
                        <a14:foregroundMark x1="38566" y1="77021" x2="38566" y2="77021"/>
                        <a14:foregroundMark x1="37984" y1="76170" x2="35659" y2="79149"/>
                        <a14:foregroundMark x1="29748" y1="75532" x2="28973" y2="83191"/>
                        <a14:foregroundMark x1="30329" y1="74043" x2="30717" y2="74681"/>
                        <a14:foregroundMark x1="44574" y1="76596" x2="44574" y2="76596"/>
                        <a14:foregroundMark x1="44574" y1="76596" x2="44477" y2="75106"/>
                        <a14:foregroundMark x1="44477" y1="75106" x2="44477" y2="75106"/>
                        <a14:foregroundMark x1="49806" y1="77234" x2="49806" y2="77234"/>
                        <a14:foregroundMark x1="39826" y1="94468" x2="39826" y2="94468"/>
                        <a14:foregroundMark x1="42248" y1="94468" x2="42248" y2="94468"/>
                        <a14:foregroundMark x1="40891" y1="86596" x2="40891" y2="86596"/>
                        <a14:foregroundMark x1="42345" y1="88298" x2="42345" y2="88298"/>
                        <a14:foregroundMark x1="43508" y1="91489" x2="43508" y2="91489"/>
                        <a14:foregroundMark x1="42248" y1="97447" x2="42248" y2="97447"/>
                        <a14:foregroundMark x1="34302" y1="45957" x2="34302" y2="45957"/>
                        <a14:foregroundMark x1="33624" y1="44468" x2="33624" y2="44468"/>
                        <a14:foregroundMark x1="34012" y1="44894" x2="34012" y2="44894"/>
                        <a14:foregroundMark x1="34399" y1="45319" x2="34399" y2="45319"/>
                        <a14:foregroundMark x1="34205" y1="44894" x2="34205" y2="44894"/>
                        <a14:foregroundMark x1="34399" y1="45106" x2="34399" y2="45106"/>
                        <a14:foregroundMark x1="34399" y1="44894" x2="34399" y2="44894"/>
                        <a14:foregroundMark x1="40601" y1="98936" x2="40601" y2="98936"/>
                        <a14:foregroundMark x1="92442" y1="27234" x2="92442" y2="27234"/>
                        <a14:foregroundMark x1="86822" y1="20426" x2="86822" y2="20426"/>
                        <a14:foregroundMark x1="87403" y1="17660" x2="87403" y2="17660"/>
                        <a14:foregroundMark x1="85465" y1="22128" x2="80039" y2="17872"/>
                        <a14:foregroundMark x1="80039" y1="17872" x2="88372" y2="20851"/>
                        <a14:foregroundMark x1="72190" y1="81702" x2="72190" y2="85319"/>
                        <a14:foregroundMark x1="72190" y1="85106" x2="72190" y2="88511"/>
                        <a14:foregroundMark x1="81977" y1="87660" x2="81977" y2="87660"/>
                        <a14:foregroundMark x1="85950" y1="86596" x2="85950" y2="86596"/>
                        <a14:foregroundMark x1="89729" y1="88298" x2="89729" y2="88298"/>
                        <a14:foregroundMark x1="92345" y1="87447" x2="92345" y2="87447"/>
                        <a14:foregroundMark x1="89341" y1="64468" x2="89341" y2="64468"/>
                        <a14:foregroundMark x1="89341" y1="64468" x2="89341" y2="64468"/>
                        <a14:foregroundMark x1="95860" y1="80000" x2="96124" y2="80851"/>
                        <a14:foregroundMark x1="95662" y1="79362" x2="95860" y2="80000"/>
                        <a14:foregroundMark x1="95199" y1="77872" x2="95662" y2="79362"/>
                        <a14:foregroundMark x1="95001" y1="77234" x2="95199" y2="77872"/>
                        <a14:foregroundMark x1="91764" y1="66809" x2="95001" y2="77234"/>
                        <a14:foregroundMark x1="89934" y1="73404" x2="90601" y2="76383"/>
                        <a14:foregroundMark x1="89744" y1="72553" x2="89934" y2="73404"/>
                        <a14:foregroundMark x1="89554" y1="71702" x2="89744" y2="72553"/>
                        <a14:foregroundMark x1="87984" y1="64681" x2="89554" y2="71702"/>
                        <a14:foregroundMark x1="84787" y1="40851" x2="84787" y2="40851"/>
                        <a14:foregroundMark x1="40343" y1="89787" x2="39632" y2="95745"/>
                        <a14:foregroundMark x1="40470" y1="88723" x2="40343" y2="89787"/>
                        <a14:foregroundMark x1="40698" y1="86809" x2="40470" y2="88723"/>
                        <a14:foregroundMark x1="47481" y1="51702" x2="47481" y2="51702"/>
                        <a14:foregroundMark x1="47481" y1="51702" x2="47481" y2="51702"/>
                        <a14:foregroundMark x1="55233" y1="46596" x2="55233" y2="46596"/>
                        <a14:foregroundMark x1="52810" y1="55532" x2="52810" y2="55532"/>
                        <a14:foregroundMark x1="89632" y1="66383" x2="89632" y2="66383"/>
                        <a14:foregroundMark x1="41957" y1="91064" x2="41957" y2="91064"/>
                        <a14:backgroundMark x1="40601" y1="89787" x2="40601" y2="89787"/>
                        <a14:backgroundMark x1="40601" y1="89787" x2="40601" y2="89787"/>
                        <a14:backgroundMark x1="40213" y1="89787" x2="40213" y2="89787"/>
                        <a14:backgroundMark x1="40698" y1="88723" x2="40698" y2="88723"/>
                        <a14:backgroundMark x1="40504" y1="88936" x2="40504" y2="88936"/>
                        <a14:backgroundMark x1="40698" y1="88723" x2="40698" y2="88723"/>
                        <a14:backgroundMark x1="43023" y1="23617" x2="43023" y2="23617"/>
                        <a14:backgroundMark x1="56783" y1="24043" x2="56783" y2="24043"/>
                        <a14:backgroundMark x1="44574" y1="80851" x2="44574" y2="80851"/>
                        <a14:backgroundMark x1="49225" y1="47872" x2="49225" y2="47872"/>
                        <a14:backgroundMark x1="49225" y1="47872" x2="49225" y2="47872"/>
                        <a14:backgroundMark x1="89826" y1="72553" x2="89826" y2="72553"/>
                        <a14:backgroundMark x1="89535" y1="73404" x2="89535" y2="73404"/>
                        <a14:backgroundMark x1="89729" y1="72340" x2="89729" y2="72340"/>
                        <a14:backgroundMark x1="89632" y1="71702" x2="89632" y2="71702"/>
                        <a14:backgroundMark x1="95155" y1="77234" x2="95155" y2="77234"/>
                        <a14:backgroundMark x1="96027" y1="80000" x2="96027" y2="80000"/>
                        <a14:backgroundMark x1="95736" y1="79362" x2="95736" y2="79362"/>
                        <a14:backgroundMark x1="95736" y1="79362" x2="95736" y2="79362"/>
                        <a14:backgroundMark x1="95930" y1="79787" x2="95930" y2="79787"/>
                        <a14:backgroundMark x1="96027" y1="80213" x2="96027" y2="80213"/>
                        <a14:backgroundMark x1="95446" y1="77872" x2="95446" y2="7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2" t="6397" r="-49" b="38086"/>
          <a:stretch/>
        </p:blipFill>
        <p:spPr>
          <a:xfrm>
            <a:off x="3551687" y="3793381"/>
            <a:ext cx="2040626" cy="13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95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9"/>
          <p:cNvSpPr txBox="1">
            <a:spLocks noGrp="1"/>
          </p:cNvSpPr>
          <p:nvPr>
            <p:ph type="title"/>
          </p:nvPr>
        </p:nvSpPr>
        <p:spPr>
          <a:xfrm>
            <a:off x="5284656" y="3774819"/>
            <a:ext cx="2799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dirty="0">
                <a:solidFill>
                  <a:srgbClr val="3D4144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Encapsulation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3" name="Google Shape;963;p69"/>
          <p:cNvSpPr txBox="1">
            <a:spLocks noGrp="1"/>
          </p:cNvSpPr>
          <p:nvPr>
            <p:ph type="title" idx="3"/>
          </p:nvPr>
        </p:nvSpPr>
        <p:spPr>
          <a:xfrm>
            <a:off x="1044205" y="3774819"/>
            <a:ext cx="2799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확장성 학보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6" name="Google Shape;966;p69"/>
          <p:cNvSpPr txBox="1">
            <a:spLocks noGrp="1"/>
          </p:cNvSpPr>
          <p:nvPr>
            <p:ph type="title" idx="7"/>
          </p:nvPr>
        </p:nvSpPr>
        <p:spPr>
          <a:xfrm>
            <a:off x="5284656" y="2088103"/>
            <a:ext cx="2799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병렬적 개발 가능</a:t>
            </a:r>
            <a:endParaRPr lang="en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7" name="Google Shape;967;p69"/>
          <p:cNvSpPr txBox="1">
            <a:spLocks noGrp="1"/>
          </p:cNvSpPr>
          <p:nvPr>
            <p:ph type="title" idx="8"/>
          </p:nvPr>
        </p:nvSpPr>
        <p:spPr>
          <a:xfrm>
            <a:off x="1044205" y="2088103"/>
            <a:ext cx="2799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유지 보수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재사용성 향상</a:t>
            </a:r>
            <a:endParaRPr lang="en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8" name="Google Shape;968;p69"/>
          <p:cNvSpPr/>
          <p:nvPr/>
        </p:nvSpPr>
        <p:spPr>
          <a:xfrm>
            <a:off x="2364505" y="3415075"/>
            <a:ext cx="159300" cy="1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9" name="Google Shape;969;p69"/>
          <p:cNvSpPr/>
          <p:nvPr/>
        </p:nvSpPr>
        <p:spPr>
          <a:xfrm>
            <a:off x="6604955" y="3415075"/>
            <a:ext cx="159300" cy="15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70" name="Google Shape;970;p69"/>
          <p:cNvSpPr/>
          <p:nvPr/>
        </p:nvSpPr>
        <p:spPr>
          <a:xfrm>
            <a:off x="2364505" y="1539375"/>
            <a:ext cx="159300" cy="15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71" name="Google Shape;971;p69"/>
          <p:cNvSpPr/>
          <p:nvPr/>
        </p:nvSpPr>
        <p:spPr>
          <a:xfrm>
            <a:off x="6604955" y="1539375"/>
            <a:ext cx="159300" cy="1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" name="Google Shape;842;p66">
            <a:extLst>
              <a:ext uri="{FF2B5EF4-FFF2-40B4-BE49-F238E27FC236}">
                <a16:creationId xmlns:a16="http://schemas.microsoft.com/office/drawing/2014/main" id="{CAA4703D-7FB4-46CC-A7E9-2FFF39F14AEC}"/>
              </a:ext>
            </a:extLst>
          </p:cNvPr>
          <p:cNvSpPr txBox="1">
            <a:spLocks/>
          </p:cNvSpPr>
          <p:nvPr/>
        </p:nvSpPr>
        <p:spPr>
          <a:xfrm>
            <a:off x="1410600" y="43055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개선 사항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2;p66">
            <a:extLst>
              <a:ext uri="{FF2B5EF4-FFF2-40B4-BE49-F238E27FC236}">
                <a16:creationId xmlns:a16="http://schemas.microsoft.com/office/drawing/2014/main" id="{D65DF235-D09F-4825-9579-3FD1DF3DFFF7}"/>
              </a:ext>
            </a:extLst>
          </p:cNvPr>
          <p:cNvSpPr txBox="1">
            <a:spLocks/>
          </p:cNvSpPr>
          <p:nvPr/>
        </p:nvSpPr>
        <p:spPr>
          <a:xfrm>
            <a:off x="1410600" y="342313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3B847-E4B5-4297-BD7A-720B7180A96D}"/>
              </a:ext>
            </a:extLst>
          </p:cNvPr>
          <p:cNvSpPr txBox="1"/>
          <p:nvPr/>
        </p:nvSpPr>
        <p:spPr>
          <a:xfrm>
            <a:off x="1124400" y="1295214"/>
            <a:ext cx="6895200" cy="3116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이인규 </a:t>
            </a:r>
            <a:r>
              <a:rPr lang="en-US" altLang="ko-KR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산학 분반으로 진행하면서 현업에서 프로젝트를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할때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고민한는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것들을 함께 느낄 수 있어서 좋았고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팀장으로서 여러 사람들을 이끌고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리딩해나가는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과정에서 부족하고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실수도 있었지만 팀원들이 많이 도와주고 좋은 분위기를 만들어 주어 즐겁게 진행할 수 있었습니다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김경준 </a:t>
            </a:r>
            <a:r>
              <a:rPr lang="en-US" altLang="ko-KR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프로젝트를 완수한다는 건 여러 분야에서 여러사람의 힘이 필요하다는 것을 배웠습니다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 팀과 함께 진행하며 정말 즐거웠습니다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손혜영</a:t>
            </a:r>
            <a:r>
              <a:rPr lang="ko-KR" altLang="en-US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산학 자유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프로젝트를 통해 현업에서 사용하는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Backend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개발을 직접 경험해볼 수 있어 매우 뜻깊었습니다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프로젝트를 함께 진행한 팀원들과 많은 가르침을 주신 멘토님들께 깊은 감사의 마음을 전합니다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990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2;p66">
            <a:extLst>
              <a:ext uri="{FF2B5EF4-FFF2-40B4-BE49-F238E27FC236}">
                <a16:creationId xmlns:a16="http://schemas.microsoft.com/office/drawing/2014/main" id="{D65DF235-D09F-4825-9579-3FD1DF3DFFF7}"/>
              </a:ext>
            </a:extLst>
          </p:cNvPr>
          <p:cNvSpPr txBox="1">
            <a:spLocks/>
          </p:cNvSpPr>
          <p:nvPr/>
        </p:nvSpPr>
        <p:spPr>
          <a:xfrm>
            <a:off x="1410600" y="342313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3B847-E4B5-4297-BD7A-720B7180A96D}"/>
              </a:ext>
            </a:extLst>
          </p:cNvPr>
          <p:cNvSpPr txBox="1"/>
          <p:nvPr/>
        </p:nvSpPr>
        <p:spPr>
          <a:xfrm>
            <a:off x="1124400" y="1187114"/>
            <a:ext cx="68952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송희범</a:t>
            </a:r>
            <a:r>
              <a:rPr lang="ko-KR" altLang="en-US" sz="12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진지하게 진로에 대해 고민해 볼 수 있는 기회가 되었다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이번 프로젝트에는 모바일 앱 서비스의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프론트엔드를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맡았는데 다음 프로젝트는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백엔드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쪽을 경험해 보고 싶다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끝으로 팀장으로서 부족한 부분이 많았는데 팀원들이 잘 따라와줘서 고마웠다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김영민 </a:t>
            </a:r>
            <a:r>
              <a:rPr lang="en-US" altLang="ko-KR" sz="12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학년의 마지막 큰 프로젝트를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마친거같아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느낌이 묘했다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여러모로 스트레스들이 많았는데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프로젝트가 나의 미래 취업 방향을 알려주는 화살표가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돼줘서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너무 고마웠다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힘들지만 그만큼 보람찼던 프로젝트 였다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프로젝트를 시작으로 더 큰 장소에서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점점더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큰 프로젝트를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만들어나가는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개발자가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되고싶다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장성용</a:t>
            </a:r>
            <a:r>
              <a:rPr lang="ko-KR" altLang="en-US" sz="12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아직 졸업이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남았지만 큰 프로젝트를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마친것에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대해서는 만족스럽다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처음사용해보는 기술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 해보는 협업 모든 것이 처음이라 그런지 더 아쉬움이 남는다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앞으로 남은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년동안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프로젝트의 경험을 시작으로 보다 발전하고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실력있는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개발자가 되고 싶다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백지웅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따로 인턴 경험이 없어 회사에서 하는 프로젝트를 경험할 기회가 없었지만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캡스톤을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산학협력으로 하면서 간접적으로 나마 경험하면서 스스로 아직 경험이나 실력이 부족한 것 같다고 느꼈다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팀에 역할 수행하면서 도움이 많이 되지 못한 것 같아 아쉬웠다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남은 기간 역할 수행을 더 잘 할 수 있도록 노력하겠다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713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87F31A-88F3-4EDD-AC2B-4D402DFFB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4" t="7959" r="1349" b="194"/>
          <a:stretch/>
        </p:blipFill>
        <p:spPr>
          <a:xfrm>
            <a:off x="6874743" y="3172592"/>
            <a:ext cx="1866184" cy="1970908"/>
          </a:xfrm>
          <a:prstGeom prst="rect">
            <a:avLst/>
          </a:prstGeom>
        </p:spPr>
      </p:pic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336165" y="1892040"/>
            <a:ext cx="6471670" cy="1359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697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B231ACC-FA0A-4BD1-8513-990069A56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162" y="1894006"/>
            <a:ext cx="2009675" cy="1058600"/>
          </a:xfrm>
        </p:spPr>
        <p:txBody>
          <a:bodyPr/>
          <a:lstStyle/>
          <a:p>
            <a:r>
              <a:rPr lang="en-US" altLang="ko-KR" sz="6000" dirty="0" err="1"/>
              <a:t>QnA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2047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00" y="48401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50160-39D5-408F-8AD4-FFF71DD128B1}"/>
              </a:ext>
            </a:extLst>
          </p:cNvPr>
          <p:cNvSpPr txBox="1"/>
          <p:nvPr/>
        </p:nvSpPr>
        <p:spPr>
          <a:xfrm>
            <a:off x="3603502" y="1333138"/>
            <a:ext cx="204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서비스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0FB31D-FC46-4D97-8E42-2666F18CBE2C}"/>
              </a:ext>
            </a:extLst>
          </p:cNvPr>
          <p:cNvSpPr/>
          <p:nvPr/>
        </p:nvSpPr>
        <p:spPr>
          <a:xfrm>
            <a:off x="582841" y="2066125"/>
            <a:ext cx="8089997" cy="274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9E59DF-2C5C-42F2-A63D-623D7D55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719" y="2180445"/>
            <a:ext cx="1714984" cy="2441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B123DD-A9E8-4E83-969D-A8D3EA4D5F52}"/>
              </a:ext>
            </a:extLst>
          </p:cNvPr>
          <p:cNvSpPr txBox="1"/>
          <p:nvPr/>
        </p:nvSpPr>
        <p:spPr>
          <a:xfrm>
            <a:off x="4788488" y="2377022"/>
            <a:ext cx="3042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구매처를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Link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구성하여 공유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Google Shape;3047;p112">
            <a:extLst>
              <a:ext uri="{FF2B5EF4-FFF2-40B4-BE49-F238E27FC236}">
                <a16:creationId xmlns:a16="http://schemas.microsoft.com/office/drawing/2014/main" id="{FABA4EB7-C6D1-48C6-A868-561E02720D12}"/>
              </a:ext>
            </a:extLst>
          </p:cNvPr>
          <p:cNvSpPr/>
          <p:nvPr/>
        </p:nvSpPr>
        <p:spPr>
          <a:xfrm rot="5400000">
            <a:off x="6065991" y="3214167"/>
            <a:ext cx="668508" cy="530893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58B2F0-0450-40E0-869C-966EBC8AB6D3}"/>
              </a:ext>
            </a:extLst>
          </p:cNvPr>
          <p:cNvSpPr txBox="1"/>
          <p:nvPr/>
        </p:nvSpPr>
        <p:spPr>
          <a:xfrm>
            <a:off x="4825458" y="3997430"/>
            <a:ext cx="314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소비자가 선호하는 구매처 선택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83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713679" y="784695"/>
            <a:ext cx="1392732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02</a:t>
            </a:r>
            <a:endParaRPr sz="8000" dirty="0"/>
          </a:p>
        </p:txBody>
      </p:sp>
      <p:sp>
        <p:nvSpPr>
          <p:cNvPr id="4" name="Google Shape;568;p51">
            <a:extLst>
              <a:ext uri="{FF2B5EF4-FFF2-40B4-BE49-F238E27FC236}">
                <a16:creationId xmlns:a16="http://schemas.microsoft.com/office/drawing/2014/main" id="{16D2F28E-4915-4979-BFDD-65A29F3BC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7300" y="2350511"/>
            <a:ext cx="4353071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</a:t>
            </a:r>
            <a:r>
              <a:rPr lang="ko-KR" altLang="en-US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</a:t>
            </a:r>
            <a:br>
              <a:rPr lang="en-US" altLang="ko-KR" b="1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b="1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기능</a:t>
            </a:r>
            <a:endParaRPr b="1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196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00" y="48401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Google Shape;984;p70">
            <a:extLst>
              <a:ext uri="{FF2B5EF4-FFF2-40B4-BE49-F238E27FC236}">
                <a16:creationId xmlns:a16="http://schemas.microsoft.com/office/drawing/2014/main" id="{88143CA7-F2AC-46B6-9B05-D426B83F0609}"/>
              </a:ext>
            </a:extLst>
          </p:cNvPr>
          <p:cNvCxnSpPr>
            <a:cxnSpLocks/>
          </p:cNvCxnSpPr>
          <p:nvPr/>
        </p:nvCxnSpPr>
        <p:spPr>
          <a:xfrm>
            <a:off x="1682216" y="2418187"/>
            <a:ext cx="5779566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4" name="Google Shape;985;p70">
            <a:extLst>
              <a:ext uri="{FF2B5EF4-FFF2-40B4-BE49-F238E27FC236}">
                <a16:creationId xmlns:a16="http://schemas.microsoft.com/office/drawing/2014/main" id="{FB179B40-94F0-4481-9D69-8BD74642BEC3}"/>
              </a:ext>
            </a:extLst>
          </p:cNvPr>
          <p:cNvCxnSpPr>
            <a:cxnSpLocks/>
          </p:cNvCxnSpPr>
          <p:nvPr/>
        </p:nvCxnSpPr>
        <p:spPr>
          <a:xfrm flipV="1">
            <a:off x="4571999" y="2571750"/>
            <a:ext cx="1" cy="170708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" name="Google Shape;1008;p70">
            <a:extLst>
              <a:ext uri="{FF2B5EF4-FFF2-40B4-BE49-F238E27FC236}">
                <a16:creationId xmlns:a16="http://schemas.microsoft.com/office/drawing/2014/main" id="{498F9996-1257-4BB2-9995-82103DBC8758}"/>
              </a:ext>
            </a:extLst>
          </p:cNvPr>
          <p:cNvSpPr txBox="1"/>
          <p:nvPr/>
        </p:nvSpPr>
        <p:spPr>
          <a:xfrm>
            <a:off x="2675897" y="1901810"/>
            <a:ext cx="3792205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3600" dirty="0">
                <a:solidFill>
                  <a:schemeClr val="accent4"/>
                </a:solidFill>
                <a:latin typeface="Anton" panose="020B0600000101010101" charset="0"/>
                <a:ea typeface="HY견고딕" panose="02030600000101010101" pitchFamily="18" charset="-127"/>
              </a:rPr>
              <a:t>요구사항</a:t>
            </a:r>
            <a:r>
              <a:rPr lang="en-US" altLang="ko-KR" sz="3600" dirty="0">
                <a:solidFill>
                  <a:schemeClr val="accent4"/>
                </a:solidFill>
                <a:latin typeface="Anton" panose="020B0600000101010101" charset="0"/>
                <a:ea typeface="HY견고딕" panose="02030600000101010101" pitchFamily="18" charset="-127"/>
              </a:rPr>
              <a:t> / </a:t>
            </a:r>
            <a:r>
              <a:rPr lang="ko-KR" altLang="en-US" sz="3600" dirty="0">
                <a:solidFill>
                  <a:schemeClr val="accent4"/>
                </a:solidFill>
                <a:latin typeface="Anton" panose="020B0600000101010101" charset="0"/>
                <a:ea typeface="HY견고딕" panose="02030600000101010101" pitchFamily="18" charset="-127"/>
              </a:rPr>
              <a:t>기능</a:t>
            </a:r>
            <a:endParaRPr lang="en-US" altLang="ko-KR" sz="3600" dirty="0">
              <a:solidFill>
                <a:schemeClr val="accent4"/>
              </a:solidFill>
              <a:latin typeface="Anton" panose="020B0600000101010101" charset="0"/>
              <a:ea typeface="HY견고딕" panose="02030600000101010101" pitchFamily="18" charset="-127"/>
            </a:endParaRPr>
          </a:p>
        </p:txBody>
      </p:sp>
      <p:sp>
        <p:nvSpPr>
          <p:cNvPr id="8" name="Google Shape;582;p52">
            <a:extLst>
              <a:ext uri="{FF2B5EF4-FFF2-40B4-BE49-F238E27FC236}">
                <a16:creationId xmlns:a16="http://schemas.microsoft.com/office/drawing/2014/main" id="{A46854C8-A4FC-4C75-BB61-D278A43B6C8C}"/>
              </a:ext>
            </a:extLst>
          </p:cNvPr>
          <p:cNvSpPr txBox="1">
            <a:spLocks/>
          </p:cNvSpPr>
          <p:nvPr/>
        </p:nvSpPr>
        <p:spPr>
          <a:xfrm>
            <a:off x="1945631" y="2827618"/>
            <a:ext cx="1637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Community</a:t>
            </a:r>
          </a:p>
        </p:txBody>
      </p:sp>
      <p:sp>
        <p:nvSpPr>
          <p:cNvPr id="9" name="Google Shape;583;p52">
            <a:extLst>
              <a:ext uri="{FF2B5EF4-FFF2-40B4-BE49-F238E27FC236}">
                <a16:creationId xmlns:a16="http://schemas.microsoft.com/office/drawing/2014/main" id="{CB1F7B05-2D02-4D3E-BC79-94FAD97E6ADC}"/>
              </a:ext>
            </a:extLst>
          </p:cNvPr>
          <p:cNvSpPr txBox="1">
            <a:spLocks/>
          </p:cNvSpPr>
          <p:nvPr/>
        </p:nvSpPr>
        <p:spPr>
          <a:xfrm>
            <a:off x="1687181" y="3405365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dirty="0"/>
              <a:t>회원 관리와 게시글 관리가 가능한 커뮤니티 앱 개발</a:t>
            </a:r>
            <a:endParaRPr lang="en-US" dirty="0"/>
          </a:p>
        </p:txBody>
      </p:sp>
      <p:sp>
        <p:nvSpPr>
          <p:cNvPr id="10" name="Google Shape;584;p52">
            <a:extLst>
              <a:ext uri="{FF2B5EF4-FFF2-40B4-BE49-F238E27FC236}">
                <a16:creationId xmlns:a16="http://schemas.microsoft.com/office/drawing/2014/main" id="{652A6EAB-1918-424C-9EB2-DD65386D15FE}"/>
              </a:ext>
            </a:extLst>
          </p:cNvPr>
          <p:cNvSpPr txBox="1">
            <a:spLocks/>
          </p:cNvSpPr>
          <p:nvPr/>
        </p:nvSpPr>
        <p:spPr>
          <a:xfrm>
            <a:off x="5561270" y="2827643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nton" panose="020B0600000101010101" charset="0"/>
              </a:rPr>
              <a:t>Rebuilding</a:t>
            </a:r>
          </a:p>
        </p:txBody>
      </p:sp>
      <p:sp>
        <p:nvSpPr>
          <p:cNvPr id="11" name="Google Shape;585;p52">
            <a:extLst>
              <a:ext uri="{FF2B5EF4-FFF2-40B4-BE49-F238E27FC236}">
                <a16:creationId xmlns:a16="http://schemas.microsoft.com/office/drawing/2014/main" id="{D0D21908-08CA-42B3-9C6B-7637650AF36B}"/>
              </a:ext>
            </a:extLst>
          </p:cNvPr>
          <p:cNvSpPr txBox="1">
            <a:spLocks/>
          </p:cNvSpPr>
          <p:nvPr/>
        </p:nvSpPr>
        <p:spPr>
          <a:xfrm>
            <a:off x="5398146" y="3405365"/>
            <a:ext cx="1895546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dirty="0"/>
              <a:t>기존 웹 서비스를          앱 서비스로 전환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1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6"/>
          <p:cNvSpPr txBox="1">
            <a:spLocks noGrp="1"/>
          </p:cNvSpPr>
          <p:nvPr>
            <p:ph type="ctrTitle"/>
          </p:nvPr>
        </p:nvSpPr>
        <p:spPr>
          <a:xfrm>
            <a:off x="1410600" y="48401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Google Shape;984;p70">
            <a:extLst>
              <a:ext uri="{FF2B5EF4-FFF2-40B4-BE49-F238E27FC236}">
                <a16:creationId xmlns:a16="http://schemas.microsoft.com/office/drawing/2014/main" id="{88143CA7-F2AC-46B6-9B05-D426B83F0609}"/>
              </a:ext>
            </a:extLst>
          </p:cNvPr>
          <p:cNvCxnSpPr>
            <a:cxnSpLocks/>
          </p:cNvCxnSpPr>
          <p:nvPr/>
        </p:nvCxnSpPr>
        <p:spPr>
          <a:xfrm>
            <a:off x="1682216" y="2418187"/>
            <a:ext cx="5779566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4" name="Google Shape;985;p70">
            <a:extLst>
              <a:ext uri="{FF2B5EF4-FFF2-40B4-BE49-F238E27FC236}">
                <a16:creationId xmlns:a16="http://schemas.microsoft.com/office/drawing/2014/main" id="{FB179B40-94F0-4481-9D69-8BD74642BEC3}"/>
              </a:ext>
            </a:extLst>
          </p:cNvPr>
          <p:cNvCxnSpPr>
            <a:cxnSpLocks/>
          </p:cNvCxnSpPr>
          <p:nvPr/>
        </p:nvCxnSpPr>
        <p:spPr>
          <a:xfrm flipV="1">
            <a:off x="4571999" y="2571750"/>
            <a:ext cx="1" cy="170708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" name="Google Shape;1008;p70">
            <a:extLst>
              <a:ext uri="{FF2B5EF4-FFF2-40B4-BE49-F238E27FC236}">
                <a16:creationId xmlns:a16="http://schemas.microsoft.com/office/drawing/2014/main" id="{498F9996-1257-4BB2-9995-82103DBC8758}"/>
              </a:ext>
            </a:extLst>
          </p:cNvPr>
          <p:cNvSpPr txBox="1"/>
          <p:nvPr/>
        </p:nvSpPr>
        <p:spPr>
          <a:xfrm>
            <a:off x="2675897" y="1901810"/>
            <a:ext cx="3792205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3600" dirty="0">
                <a:solidFill>
                  <a:schemeClr val="accent4"/>
                </a:solidFill>
                <a:latin typeface="Anton" panose="020B0600000101010101" charset="0"/>
                <a:ea typeface="HY견고딕" panose="02030600000101010101" pitchFamily="18" charset="-127"/>
              </a:rPr>
              <a:t>요구사항</a:t>
            </a:r>
            <a:r>
              <a:rPr lang="en-US" altLang="ko-KR" sz="3600" dirty="0">
                <a:solidFill>
                  <a:schemeClr val="accent4"/>
                </a:solidFill>
                <a:latin typeface="Anton" panose="020B0600000101010101" charset="0"/>
                <a:ea typeface="HY견고딕" panose="02030600000101010101" pitchFamily="18" charset="-127"/>
              </a:rPr>
              <a:t> / </a:t>
            </a:r>
            <a:r>
              <a:rPr lang="ko-KR" altLang="en-US" sz="3600" dirty="0" err="1">
                <a:solidFill>
                  <a:schemeClr val="accent4"/>
                </a:solidFill>
                <a:latin typeface="Anton" panose="020B0600000101010101" charset="0"/>
                <a:ea typeface="HY견고딕" panose="02030600000101010101" pitchFamily="18" charset="-127"/>
              </a:rPr>
              <a:t>비기능</a:t>
            </a:r>
            <a:endParaRPr lang="en-US" altLang="ko-KR" sz="3600" dirty="0">
              <a:solidFill>
                <a:schemeClr val="accent4"/>
              </a:solidFill>
              <a:latin typeface="Anton" panose="020B0600000101010101" charset="0"/>
              <a:ea typeface="HY견고딕" panose="02030600000101010101" pitchFamily="18" charset="-127"/>
            </a:endParaRPr>
          </a:p>
        </p:txBody>
      </p:sp>
      <p:sp>
        <p:nvSpPr>
          <p:cNvPr id="8" name="Google Shape;582;p52">
            <a:extLst>
              <a:ext uri="{FF2B5EF4-FFF2-40B4-BE49-F238E27FC236}">
                <a16:creationId xmlns:a16="http://schemas.microsoft.com/office/drawing/2014/main" id="{A46854C8-A4FC-4C75-BB61-D278A43B6C8C}"/>
              </a:ext>
            </a:extLst>
          </p:cNvPr>
          <p:cNvSpPr txBox="1">
            <a:spLocks/>
          </p:cNvSpPr>
          <p:nvPr/>
        </p:nvSpPr>
        <p:spPr>
          <a:xfrm>
            <a:off x="1945631" y="2827618"/>
            <a:ext cx="1637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확장성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Google Shape;583;p52">
            <a:extLst>
              <a:ext uri="{FF2B5EF4-FFF2-40B4-BE49-F238E27FC236}">
                <a16:creationId xmlns:a16="http://schemas.microsoft.com/office/drawing/2014/main" id="{CB1F7B05-2D02-4D3E-BC79-94FAD97E6ADC}"/>
              </a:ext>
            </a:extLst>
          </p:cNvPr>
          <p:cNvSpPr txBox="1">
            <a:spLocks/>
          </p:cNvSpPr>
          <p:nvPr/>
        </p:nvSpPr>
        <p:spPr>
          <a:xfrm>
            <a:off x="1687181" y="3405365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dirty="0"/>
              <a:t>공통 프레임을        확장할 수 있도록 개발</a:t>
            </a:r>
            <a:endParaRPr lang="en-US" dirty="0"/>
          </a:p>
        </p:txBody>
      </p:sp>
      <p:sp>
        <p:nvSpPr>
          <p:cNvPr id="10" name="Google Shape;584;p52">
            <a:extLst>
              <a:ext uri="{FF2B5EF4-FFF2-40B4-BE49-F238E27FC236}">
                <a16:creationId xmlns:a16="http://schemas.microsoft.com/office/drawing/2014/main" id="{652A6EAB-1918-424C-9EB2-DD65386D15FE}"/>
              </a:ext>
            </a:extLst>
          </p:cNvPr>
          <p:cNvSpPr txBox="1">
            <a:spLocks/>
          </p:cNvSpPr>
          <p:nvPr/>
        </p:nvSpPr>
        <p:spPr>
          <a:xfrm>
            <a:off x="5372805" y="2827618"/>
            <a:ext cx="173241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유지보수성</a:t>
            </a:r>
            <a:endParaRPr 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Google Shape;585;p52">
            <a:extLst>
              <a:ext uri="{FF2B5EF4-FFF2-40B4-BE49-F238E27FC236}">
                <a16:creationId xmlns:a16="http://schemas.microsoft.com/office/drawing/2014/main" id="{D0D21908-08CA-42B3-9C6B-7637650AF36B}"/>
              </a:ext>
            </a:extLst>
          </p:cNvPr>
          <p:cNvSpPr txBox="1">
            <a:spLocks/>
          </p:cNvSpPr>
          <p:nvPr/>
        </p:nvSpPr>
        <p:spPr>
          <a:xfrm>
            <a:off x="5209682" y="3405340"/>
            <a:ext cx="1895546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dirty="0"/>
              <a:t>유지 및 보수가 효율적이도록 개발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66885"/>
      </p:ext>
    </p:extLst>
  </p:cSld>
  <p:clrMapOvr>
    <a:masterClrMapping/>
  </p:clrMapOvr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2177</Words>
  <Application>Microsoft Office PowerPoint</Application>
  <PresentationFormat>화면 슬라이드 쇼(16:9)</PresentationFormat>
  <Paragraphs>351</Paragraphs>
  <Slides>55</Slides>
  <Notes>49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4" baseType="lpstr">
      <vt:lpstr>HY헤드라인M</vt:lpstr>
      <vt:lpstr>-apple-system</vt:lpstr>
      <vt:lpstr>HY견고딕</vt:lpstr>
      <vt:lpstr>Abadi Extra Light</vt:lpstr>
      <vt:lpstr>Arial</vt:lpstr>
      <vt:lpstr>DM Sans</vt:lpstr>
      <vt:lpstr>Anaheim</vt:lpstr>
      <vt:lpstr>Anton</vt:lpstr>
      <vt:lpstr>Graphic Design Project Proposal XL by Slidesgo</vt:lpstr>
      <vt:lpstr>TEAM 13 &amp; 24 with Neuro Associates</vt:lpstr>
      <vt:lpstr>프로젝트 소개</vt:lpstr>
      <vt:lpstr>01</vt:lpstr>
      <vt:lpstr>소개</vt:lpstr>
      <vt:lpstr>PowerPoint 프레젠테이션</vt:lpstr>
      <vt:lpstr>소개</vt:lpstr>
      <vt:lpstr>02</vt:lpstr>
      <vt:lpstr>기능</vt:lpstr>
      <vt:lpstr>기능</vt:lpstr>
      <vt:lpstr>상품 등록 기능</vt:lpstr>
      <vt:lpstr>PowerPoint 프레젠테이션</vt:lpstr>
      <vt:lpstr>공유 기능</vt:lpstr>
      <vt:lpstr>시연 영상</vt:lpstr>
      <vt:lpstr>04</vt:lpstr>
      <vt:lpstr>TIMELINE</vt:lpstr>
      <vt:lpstr>커뮤니티 서비스 공통 기능</vt:lpstr>
      <vt:lpstr>커뮤니티 서비스 공통 기능</vt:lpstr>
      <vt:lpstr>PowerPoint 프레젠테이션</vt:lpstr>
      <vt:lpstr>TIMELINE</vt:lpstr>
      <vt:lpstr>앱 초기 화면</vt:lpstr>
      <vt:lpstr>앱 초기 화면</vt:lpstr>
      <vt:lpstr>회원가입 &amp; 로그인 기능</vt:lpstr>
      <vt:lpstr>회원가입 &amp; 로그인 기능</vt:lpstr>
      <vt:lpstr>PowerPoint 프레젠테이션</vt:lpstr>
      <vt:lpstr>상품 등록 기능</vt:lpstr>
      <vt:lpstr>상품 등록 기능</vt:lpstr>
      <vt:lpstr>상품 수정 및 삭제 페이지</vt:lpstr>
      <vt:lpstr>상품 수정 기능</vt:lpstr>
      <vt:lpstr>PowerPoint 프레젠테이션</vt:lpstr>
      <vt:lpstr>공유 기능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  <vt:lpstr>QnA</vt:lpstr>
      <vt:lpstr>03</vt:lpstr>
      <vt:lpstr>TIMELINE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Encapsulation</vt:lpstr>
      <vt:lpstr>PowerPoint 프레젠테이션</vt:lpstr>
      <vt:lpstr>PowerPoint 프레젠테이션</vt:lpstr>
      <vt:lpstr>감사합니다!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HyeYoung</dc:creator>
  <cp:lastModifiedBy>이인규(학생-소프트웨어전공)</cp:lastModifiedBy>
  <cp:revision>242</cp:revision>
  <dcterms:modified xsi:type="dcterms:W3CDTF">2021-05-28T06:38:16Z</dcterms:modified>
</cp:coreProperties>
</file>